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82" r:id="rId3"/>
    <p:sldId id="276" r:id="rId4"/>
    <p:sldId id="279" r:id="rId5"/>
    <p:sldId id="283" r:id="rId6"/>
    <p:sldId id="274" r:id="rId7"/>
    <p:sldId id="277" r:id="rId8"/>
    <p:sldId id="267" r:id="rId9"/>
    <p:sldId id="272" r:id="rId10"/>
    <p:sldId id="268" r:id="rId11"/>
    <p:sldId id="259" r:id="rId12"/>
    <p:sldId id="281" r:id="rId13"/>
    <p:sldId id="260" r:id="rId14"/>
    <p:sldId id="261" r:id="rId15"/>
    <p:sldId id="262" r:id="rId16"/>
    <p:sldId id="264" r:id="rId17"/>
    <p:sldId id="285" r:id="rId18"/>
    <p:sldId id="288" r:id="rId19"/>
    <p:sldId id="290" r:id="rId20"/>
    <p:sldId id="286" r:id="rId21"/>
    <p:sldId id="296" r:id="rId22"/>
    <p:sldId id="284" r:id="rId23"/>
    <p:sldId id="295" r:id="rId24"/>
    <p:sldId id="287" r:id="rId25"/>
    <p:sldId id="291" r:id="rId26"/>
    <p:sldId id="292" r:id="rId27"/>
    <p:sldId id="265" r:id="rId28"/>
    <p:sldId id="294" r:id="rId29"/>
    <p:sldId id="293" r:id="rId30"/>
    <p:sldId id="266" r:id="rId31"/>
    <p:sldId id="297" r:id="rId32"/>
    <p:sldId id="289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3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A75"/>
    <a:srgbClr val="7044FF"/>
    <a:srgbClr val="A091F5"/>
    <a:srgbClr val="F27946"/>
    <a:srgbClr val="FADAA4"/>
    <a:srgbClr val="FFCE00"/>
    <a:srgbClr val="FDD5A4"/>
    <a:srgbClr val="FFCC99"/>
    <a:srgbClr val="FFE699"/>
    <a:srgbClr val="FCE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65" autoAdjust="0"/>
    <p:restoredTop sz="94660"/>
  </p:normalViewPr>
  <p:slideViewPr>
    <p:cSldViewPr showGuides="1">
      <p:cViewPr varScale="1">
        <p:scale>
          <a:sx n="48" d="100"/>
          <a:sy n="48" d="100"/>
        </p:scale>
        <p:origin x="48" y="402"/>
      </p:cViewPr>
      <p:guideLst>
        <p:guide orient="horz" pos="3884"/>
        <p:guide pos="665"/>
        <p:guide pos="7015"/>
        <p:guide orient="horz" pos="3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B2B6E-E764-40B2-8229-894A7DB2A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63A543A-F0E9-4727-BD0D-7EACDDB6B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093492-0335-4871-AA0B-3A1791048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8A2EF-6AC1-4472-AB86-E11C861397B3}" type="datetimeFigureOut">
              <a:rPr lang="fr-FR" smtClean="0"/>
              <a:t>24/11/2019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38E35C-F474-498A-8C2E-10F8E866B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2CEDF4-86D1-4E68-B79B-EEAA4B70F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C1788-CC8C-4FD5-A148-270CB84BD4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938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DA0950-2D99-4385-8EA0-4F93D054C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8B9B96B-A8FA-4AA2-B148-76BB6557B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BD5D5-C504-4E98-82A0-FA3EFE58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8A2EF-6AC1-4472-AB86-E11C861397B3}" type="datetimeFigureOut">
              <a:rPr lang="fr-FR" smtClean="0"/>
              <a:t>24/11/2019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C5D8D9-5226-40B3-9BE6-4ADEF2C7C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EE5347-7E17-48A3-A94E-4AE699520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C1788-CC8C-4FD5-A148-270CB84BD4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2143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0C84A7B-3CF9-4682-BD78-354420BB2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689AF72-DC92-475E-8EEE-E11830D87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E067B3D-2832-4DD0-9C5E-9374EF0FF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8A2EF-6AC1-4472-AB86-E11C861397B3}" type="datetimeFigureOut">
              <a:rPr lang="fr-FR" smtClean="0"/>
              <a:t>24/11/2019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DC2C88-F7B7-4370-A6A2-32385DAA9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9C9E4B-1D4A-4E3E-BB38-7C0F56C59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C1788-CC8C-4FD5-A148-270CB84BD4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117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A6EC26-B6D3-457A-B902-13CE5370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70D6A9-FD61-4718-A81D-ED3CC50F8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4396034-3D01-498E-9624-AAF2B211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8A2EF-6AC1-4472-AB86-E11C861397B3}" type="datetimeFigureOut">
              <a:rPr lang="fr-FR" smtClean="0"/>
              <a:t>24/11/2019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1F6408-C3B7-47F0-9071-30134D754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EEA4CC-560B-461E-83CC-139D1541A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C1788-CC8C-4FD5-A148-270CB84BD4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9457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8F991B-B8A1-4E12-AE05-7D3AC134A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D1CDA4A-4D9A-4A38-8016-F09E5C909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70697-DD23-42CA-B56E-A01CA00D1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8A2EF-6AC1-4472-AB86-E11C861397B3}" type="datetimeFigureOut">
              <a:rPr lang="fr-FR" smtClean="0"/>
              <a:t>24/11/2019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CD343C-BE5F-4D2A-870E-4FDFC4FC2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DCA594-BA98-4353-AB80-0F3713FC9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C1788-CC8C-4FD5-A148-270CB84BD4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1061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1B5FE6-70EB-4C2A-81CD-CEB101F72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CFEF2B-883E-4BA1-A886-69FBA6EC46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6B23371-D712-4481-AB6B-4EE188437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5052624-F6E7-44FE-8B0B-FDA0CC9E0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8A2EF-6AC1-4472-AB86-E11C861397B3}" type="datetimeFigureOut">
              <a:rPr lang="fr-FR" smtClean="0"/>
              <a:t>24/11/2019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19938B0-7619-42DD-A8C9-4AD594B02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062952-072A-4DC8-8534-850E48889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C1788-CC8C-4FD5-A148-270CB84BD4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8175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5B3598-63BC-47DF-8B1C-4DB49AA8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6DB35D-2C2C-40E1-9342-6055BBBCD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9C2A1A8-FD39-49B1-856E-361554D59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FBD9870-8933-4F97-9276-11B3F5E56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3C07462-5FEA-47F7-9321-BECE4A35A8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263381A-C247-4644-839A-866BEEC39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8A2EF-6AC1-4472-AB86-E11C861397B3}" type="datetimeFigureOut">
              <a:rPr lang="fr-FR" smtClean="0"/>
              <a:t>24/11/2019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88C9EC0-398E-4752-A1E0-329F98668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D011C4F-E7A9-4C4D-96D9-E8C6AC20D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C1788-CC8C-4FD5-A148-270CB84BD4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4864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A0C8F9-EFA2-433D-A683-C9D31FAF7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9EE3293-F730-433F-B61A-70249E948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8A2EF-6AC1-4472-AB86-E11C861397B3}" type="datetimeFigureOut">
              <a:rPr lang="fr-FR" smtClean="0"/>
              <a:t>24/11/2019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095ECB4-8DC9-4AF9-B860-28EDFBA7F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969191-B700-4929-9239-0EBB08823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C1788-CC8C-4FD5-A148-270CB84BD4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074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CFDECD0-AFB2-4CD6-830C-C9DEE6CD6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8A2EF-6AC1-4472-AB86-E11C861397B3}" type="datetimeFigureOut">
              <a:rPr lang="fr-FR" smtClean="0"/>
              <a:t>24/11/2019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9616940-880A-4E01-8C43-1C8CF6E74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AEF66D-E479-40A1-9FC3-78D1D2039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C1788-CC8C-4FD5-A148-270CB84BD4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911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FF2F41-5477-4B73-9060-BB5EACB90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E65172-B6EA-406F-AC16-045693740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A24DAFF-74EE-4959-BA3C-43B0DC601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A510B7-BBCB-4EF6-9F3E-E385770BE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8A2EF-6AC1-4472-AB86-E11C861397B3}" type="datetimeFigureOut">
              <a:rPr lang="fr-FR" smtClean="0"/>
              <a:t>24/11/2019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B4A9E39-4A22-4A91-939B-BFFD49D6C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25B26C8-DDED-4453-94AA-A64E634F5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C1788-CC8C-4FD5-A148-270CB84BD4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1423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21260D-7489-4FC0-BBE1-05ADD22CE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2CE0131-7576-464C-9C41-C599A17E0F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ED6B285-D292-4FFE-ACE4-BF7B9BB6B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A04E59-47E5-4973-BAF1-8F7BF8BC8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8A2EF-6AC1-4472-AB86-E11C861397B3}" type="datetimeFigureOut">
              <a:rPr lang="fr-FR" smtClean="0"/>
              <a:t>24/11/2019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F1914C2-9733-4D4C-A6E9-CD43ACE1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550866-5041-4CB2-A6E1-BFBC239A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C1788-CC8C-4FD5-A148-270CB84BD4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696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9925BCC-DBEC-4AAE-A41E-A1C2B3D41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BA988E-02CB-46CF-92F0-7311B87F2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AA0CF8-7FAC-434E-825F-8DBCFBE5D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8A2EF-6AC1-4472-AB86-E11C861397B3}" type="datetimeFigureOut">
              <a:rPr lang="fr-FR" smtClean="0"/>
              <a:t>24/11/2019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4B00D8-1426-41AB-90F2-EF06757D5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F8F749-FF27-4BEF-9A57-45671E006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C1788-CC8C-4FD5-A148-270CB84BD4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480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10" Type="http://schemas.openxmlformats.org/officeDocument/2006/relationships/image" Target="../media/image3.png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.png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5" Type="http://schemas.openxmlformats.org/officeDocument/2006/relationships/tags" Target="../tags/tag34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39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46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2-Point Star 4">
            <a:extLst>
              <a:ext uri="{FF2B5EF4-FFF2-40B4-BE49-F238E27FC236}">
                <a16:creationId xmlns:a16="http://schemas.microsoft.com/office/drawing/2014/main" id="{24EB42CF-7808-44EB-933A-15187D7528D1}"/>
              </a:ext>
            </a:extLst>
          </p:cNvPr>
          <p:cNvSpPr/>
          <p:nvPr/>
        </p:nvSpPr>
        <p:spPr>
          <a:xfrm>
            <a:off x="4792714" y="2526607"/>
            <a:ext cx="1931756" cy="193175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A3CF5142-36BA-4070-BF15-95C97DAC9F49}"/>
              </a:ext>
            </a:extLst>
          </p:cNvPr>
          <p:cNvSpPr/>
          <p:nvPr/>
        </p:nvSpPr>
        <p:spPr>
          <a:xfrm>
            <a:off x="4792714" y="2526607"/>
            <a:ext cx="1931756" cy="193175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12-Point Star 4">
            <a:extLst>
              <a:ext uri="{FF2B5EF4-FFF2-40B4-BE49-F238E27FC236}">
                <a16:creationId xmlns:a16="http://schemas.microsoft.com/office/drawing/2014/main" id="{FE5E5EC7-5E88-4A39-99C6-EE56D2F4BD2B}"/>
              </a:ext>
            </a:extLst>
          </p:cNvPr>
          <p:cNvSpPr/>
          <p:nvPr/>
        </p:nvSpPr>
        <p:spPr>
          <a:xfrm>
            <a:off x="7180868" y="2031850"/>
            <a:ext cx="645324" cy="6453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7">
            <a:extLst>
              <a:ext uri="{FF2B5EF4-FFF2-40B4-BE49-F238E27FC236}">
                <a16:creationId xmlns:a16="http://schemas.microsoft.com/office/drawing/2014/main" id="{02518C3F-74F1-4070-AF6D-AD6A40F75352}"/>
              </a:ext>
            </a:extLst>
          </p:cNvPr>
          <p:cNvSpPr/>
          <p:nvPr/>
        </p:nvSpPr>
        <p:spPr>
          <a:xfrm>
            <a:off x="7180868" y="2031850"/>
            <a:ext cx="645324" cy="64532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12-Point Star 8">
            <a:extLst>
              <a:ext uri="{FF2B5EF4-FFF2-40B4-BE49-F238E27FC236}">
                <a16:creationId xmlns:a16="http://schemas.microsoft.com/office/drawing/2014/main" id="{7318D3C2-5CF2-462C-B8E0-3FC805755A31}"/>
              </a:ext>
            </a:extLst>
          </p:cNvPr>
          <p:cNvSpPr/>
          <p:nvPr/>
        </p:nvSpPr>
        <p:spPr>
          <a:xfrm>
            <a:off x="2939513" y="2691286"/>
            <a:ext cx="1274234" cy="1274234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1DC16EC1-08C7-4857-AADD-287ACA9DB217}"/>
              </a:ext>
            </a:extLst>
          </p:cNvPr>
          <p:cNvSpPr/>
          <p:nvPr/>
        </p:nvSpPr>
        <p:spPr>
          <a:xfrm>
            <a:off x="2610752" y="2362525"/>
            <a:ext cx="1931756" cy="1931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0DCDA1C-FC41-48BA-B7EB-313713E6DA59}"/>
              </a:ext>
            </a:extLst>
          </p:cNvPr>
          <p:cNvSpPr txBox="1"/>
          <p:nvPr/>
        </p:nvSpPr>
        <p:spPr>
          <a:xfrm>
            <a:off x="3264086" y="2828836"/>
            <a:ext cx="5663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</a:rPr>
              <a:t>L'ÉQUIPE </a:t>
            </a:r>
            <a:r>
              <a:rPr lang="fr-FR" sz="7200" b="1" spc="300" dirty="0">
                <a:solidFill>
                  <a:srgbClr val="00B0F0"/>
                </a:solidFill>
                <a:latin typeface="Bebas Neue" panose="020B0606020202050201" pitchFamily="34" charset="0"/>
              </a:rPr>
              <a:t>ORION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89FADB-922E-4D03-BBD8-94D975358E90}"/>
              </a:ext>
            </a:extLst>
          </p:cNvPr>
          <p:cNvSpPr/>
          <p:nvPr/>
        </p:nvSpPr>
        <p:spPr>
          <a:xfrm>
            <a:off x="-24680" y="-90250"/>
            <a:ext cx="12228512" cy="1970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889D847-2557-4768-ACFA-0AA82C1A4E13}"/>
              </a:ext>
            </a:extLst>
          </p:cNvPr>
          <p:cNvSpPr txBox="1"/>
          <p:nvPr/>
        </p:nvSpPr>
        <p:spPr>
          <a:xfrm>
            <a:off x="3245830" y="2828836"/>
            <a:ext cx="5663828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fr-FR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</a:rPr>
              <a:t>VOUS </a:t>
            </a:r>
            <a:r>
              <a:rPr lang="fr-FR" sz="7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</a:rPr>
              <a:t>PRéSENTE</a:t>
            </a:r>
            <a:r>
              <a:rPr lang="fr-FR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</a:rPr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6BC1DE-CC48-4A36-A366-6BD97EA9D5A6}"/>
              </a:ext>
            </a:extLst>
          </p:cNvPr>
          <p:cNvSpPr/>
          <p:nvPr/>
        </p:nvSpPr>
        <p:spPr>
          <a:xfrm>
            <a:off x="-24680" y="5029378"/>
            <a:ext cx="12228512" cy="1828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FA4A92-B689-4058-A6CB-8A64E0E1BBBF}"/>
              </a:ext>
            </a:extLst>
          </p:cNvPr>
          <p:cNvSpPr/>
          <p:nvPr/>
        </p:nvSpPr>
        <p:spPr>
          <a:xfrm>
            <a:off x="-24680" y="4539313"/>
            <a:ext cx="12228512" cy="2318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752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70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decel="10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decel="100000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6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decel="100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6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2" presetClass="exit" presetSubtype="1" accel="100000" fill="hold" grpId="1" nodeType="withEffect">
                                      <p:stCondLst>
                                        <p:cond delay="10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28000" fill="hold" grpId="0" nodeType="withEffect" p14:presetBounceEnd="49000">
                                      <p:stCondLst>
                                        <p:cond delay="10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decel="100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2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decel="100000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Scale>
                                          <p:cBhvr>
                                            <p:cTn id="52" dur="1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54" presetID="2" presetClass="exit" presetSubtype="4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6" grpId="0" animBg="1"/>
          <p:bldP spid="6" grpId="1" animBg="1"/>
          <p:bldP spid="7" grpId="0" animBg="1"/>
          <p:bldP spid="7" grpId="1" animBg="1"/>
          <p:bldP spid="4" grpId="0"/>
          <p:bldP spid="4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decel="10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decel="100000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6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decel="100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6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2" presetClass="exit" presetSubtype="1" accel="100000" fill="hold" grpId="1" nodeType="withEffect">
                                      <p:stCondLst>
                                        <p:cond delay="10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28000" fill="hold" grpId="0" nodeType="withEffect">
                                      <p:stCondLst>
                                        <p:cond delay="10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decel="100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2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decel="100000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Scale>
                                          <p:cBhvr>
                                            <p:cTn id="52" dur="1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54" presetID="2" presetClass="exit" presetSubtype="4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6" grpId="0" animBg="1"/>
          <p:bldP spid="6" grpId="1" animBg="1"/>
          <p:bldP spid="7" grpId="0" animBg="1"/>
          <p:bldP spid="7" grpId="1" animBg="1"/>
          <p:bldP spid="4" grpId="0"/>
          <p:bldP spid="4" grpId="1"/>
          <p:bldP spid="2" grpId="0"/>
          <p:bldP spid="2" grpId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2-Point Star 8">
            <a:extLst>
              <a:ext uri="{FF2B5EF4-FFF2-40B4-BE49-F238E27FC236}">
                <a16:creationId xmlns:a16="http://schemas.microsoft.com/office/drawing/2014/main" id="{872F5241-4D70-4ECE-9EFA-B6E3E15AEC8F}"/>
              </a:ext>
            </a:extLst>
          </p:cNvPr>
          <p:cNvSpPr/>
          <p:nvPr/>
        </p:nvSpPr>
        <p:spPr>
          <a:xfrm>
            <a:off x="1908470" y="2134023"/>
            <a:ext cx="1274234" cy="1274234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0">
            <a:extLst>
              <a:ext uri="{FF2B5EF4-FFF2-40B4-BE49-F238E27FC236}">
                <a16:creationId xmlns:a16="http://schemas.microsoft.com/office/drawing/2014/main" id="{E6E83C07-6D55-438B-8F34-7692CEA3BF9B}"/>
              </a:ext>
            </a:extLst>
          </p:cNvPr>
          <p:cNvSpPr/>
          <p:nvPr/>
        </p:nvSpPr>
        <p:spPr>
          <a:xfrm>
            <a:off x="1579709" y="1805262"/>
            <a:ext cx="1931756" cy="1931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12-Point Star 8">
            <a:extLst>
              <a:ext uri="{FF2B5EF4-FFF2-40B4-BE49-F238E27FC236}">
                <a16:creationId xmlns:a16="http://schemas.microsoft.com/office/drawing/2014/main" id="{7318D3C2-5CF2-462C-B8E0-3FC805755A31}"/>
              </a:ext>
            </a:extLst>
          </p:cNvPr>
          <p:cNvSpPr/>
          <p:nvPr/>
        </p:nvSpPr>
        <p:spPr>
          <a:xfrm>
            <a:off x="9000973" y="2936317"/>
            <a:ext cx="1274234" cy="1274234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19B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1DC16EC1-08C7-4857-AADD-287ACA9DB217}"/>
              </a:ext>
            </a:extLst>
          </p:cNvPr>
          <p:cNvSpPr/>
          <p:nvPr/>
        </p:nvSpPr>
        <p:spPr>
          <a:xfrm>
            <a:off x="8672212" y="2607556"/>
            <a:ext cx="1931756" cy="1931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0DCDA1C-FC41-48BA-B7EB-313713E6DA59}"/>
              </a:ext>
            </a:extLst>
          </p:cNvPr>
          <p:cNvSpPr txBox="1"/>
          <p:nvPr/>
        </p:nvSpPr>
        <p:spPr>
          <a:xfrm>
            <a:off x="647688" y="2828836"/>
            <a:ext cx="10896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chemeClr val="bg2">
                    <a:lumMod val="50000"/>
                  </a:schemeClr>
                </a:solidFill>
                <a:latin typeface="Bebas Neue" panose="020B0606020202050201" pitchFamily="34" charset="0"/>
              </a:rPr>
              <a:t>Une application mobile d’</a:t>
            </a:r>
            <a:r>
              <a:rPr lang="fr-FR" sz="6000" b="1" dirty="0">
                <a:solidFill>
                  <a:srgbClr val="19BC9D"/>
                </a:solidFill>
                <a:latin typeface="Bebas Neue" panose="020B0606020202050201" pitchFamily="34" charset="0"/>
              </a:rPr>
              <a:t>EDUCATION</a:t>
            </a:r>
            <a:r>
              <a:rPr lang="fr-FR" sz="6000" dirty="0">
                <a:solidFill>
                  <a:schemeClr val="bg2">
                    <a:lumMod val="50000"/>
                  </a:schemeClr>
                </a:solidFill>
                <a:latin typeface="Bebas Neue" panose="020B0606020202050201" pitchFamily="34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89FADB-922E-4D03-BBD8-94D975358E90}"/>
              </a:ext>
            </a:extLst>
          </p:cNvPr>
          <p:cNvSpPr/>
          <p:nvPr/>
        </p:nvSpPr>
        <p:spPr>
          <a:xfrm>
            <a:off x="-36512" y="0"/>
            <a:ext cx="12228512" cy="1931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798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70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4" grpId="1" animBg="1"/>
          <p:bldP spid="15" grpId="0" animBg="1"/>
          <p:bldP spid="15" grpId="1" animBg="1"/>
          <p:bldP spid="6" grpId="0" animBg="1"/>
          <p:bldP spid="6" grpId="1" animBg="1"/>
          <p:bldP spid="7" grpId="0" animBg="1"/>
          <p:bldP spid="7" grpId="1" animBg="1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4" grpId="1" animBg="1"/>
          <p:bldP spid="15" grpId="0" animBg="1"/>
          <p:bldP spid="15" grpId="1" animBg="1"/>
          <p:bldP spid="6" grpId="0" animBg="1"/>
          <p:bldP spid="6" grpId="1" animBg="1"/>
          <p:bldP spid="7" grpId="0" animBg="1"/>
          <p:bldP spid="7" grpId="1" animBg="1"/>
          <p:bldP spid="4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2-Point Star 8">
            <a:extLst>
              <a:ext uri="{FF2B5EF4-FFF2-40B4-BE49-F238E27FC236}">
                <a16:creationId xmlns:a16="http://schemas.microsoft.com/office/drawing/2014/main" id="{84A6F57E-41A6-4666-8B8E-93579EC4DB10}"/>
              </a:ext>
            </a:extLst>
          </p:cNvPr>
          <p:cNvSpPr/>
          <p:nvPr/>
        </p:nvSpPr>
        <p:spPr>
          <a:xfrm>
            <a:off x="4821767" y="2154767"/>
            <a:ext cx="2548467" cy="2548467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10">
            <a:extLst>
              <a:ext uri="{FF2B5EF4-FFF2-40B4-BE49-F238E27FC236}">
                <a16:creationId xmlns:a16="http://schemas.microsoft.com/office/drawing/2014/main" id="{857C0B6B-E6F0-4450-97A5-3939A8221417}"/>
              </a:ext>
            </a:extLst>
          </p:cNvPr>
          <p:cNvSpPr/>
          <p:nvPr/>
        </p:nvSpPr>
        <p:spPr>
          <a:xfrm>
            <a:off x="4508500" y="1841500"/>
            <a:ext cx="3175000" cy="3175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28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8">
            <a:extLst>
              <a:ext uri="{FF2B5EF4-FFF2-40B4-BE49-F238E27FC236}">
                <a16:creationId xmlns:a16="http://schemas.microsoft.com/office/drawing/2014/main" id="{170D919B-A3D1-4B1F-9788-356F43E3A78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577085" y="5777929"/>
            <a:ext cx="1066800" cy="1066800"/>
          </a:xfrm>
          <a:prstGeom prst="ellipse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7">
            <a:extLst>
              <a:ext uri="{FF2B5EF4-FFF2-40B4-BE49-F238E27FC236}">
                <a16:creationId xmlns:a16="http://schemas.microsoft.com/office/drawing/2014/main" id="{D079FC0C-64ED-449B-97DD-3A58F7090E6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575404" y="2430498"/>
            <a:ext cx="304800" cy="304800"/>
          </a:xfrm>
          <a:prstGeom prst="ellipse">
            <a:avLst/>
          </a:prstGeom>
          <a:solidFill>
            <a:srgbClr val="FAD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6">
            <a:extLst>
              <a:ext uri="{FF2B5EF4-FFF2-40B4-BE49-F238E27FC236}">
                <a16:creationId xmlns:a16="http://schemas.microsoft.com/office/drawing/2014/main" id="{876426F3-72E2-4863-B68A-DDFCD49D671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4591075">
            <a:off x="1433963" y="4286808"/>
            <a:ext cx="1265710" cy="1293603"/>
          </a:xfrm>
          <a:prstGeom prst="ellipse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">
            <a:extLst>
              <a:ext uri="{FF2B5EF4-FFF2-40B4-BE49-F238E27FC236}">
                <a16:creationId xmlns:a16="http://schemas.microsoft.com/office/drawing/2014/main" id="{3995B7AE-7617-46C6-9B3C-25F071C9628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098906" y="2460636"/>
            <a:ext cx="676256" cy="676256"/>
          </a:xfrm>
          <a:prstGeom prst="ellipse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4">
            <a:extLst>
              <a:ext uri="{FF2B5EF4-FFF2-40B4-BE49-F238E27FC236}">
                <a16:creationId xmlns:a16="http://schemas.microsoft.com/office/drawing/2014/main" id="{3F5DFE9D-970D-49F9-BF2A-CE847B991C9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218265" y="6036228"/>
            <a:ext cx="457200" cy="457200"/>
          </a:xfrm>
          <a:prstGeom prst="ellipse">
            <a:avLst/>
          </a:prstGeom>
          <a:solidFill>
            <a:srgbClr val="FAD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-min">
            <a:extLst>
              <a:ext uri="{FF2B5EF4-FFF2-40B4-BE49-F238E27FC236}">
                <a16:creationId xmlns:a16="http://schemas.microsoft.com/office/drawing/2014/main" id="{29D00CCB-F49F-4F10-B8AD-A4263F7A0F0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flipV="1">
            <a:off x="5652238" y="5579028"/>
            <a:ext cx="457200" cy="457200"/>
          </a:xfrm>
          <a:prstGeom prst="rect">
            <a:avLst/>
          </a:prstGeom>
          <a:solidFill>
            <a:srgbClr val="FAD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">
            <a:extLst>
              <a:ext uri="{FF2B5EF4-FFF2-40B4-BE49-F238E27FC236}">
                <a16:creationId xmlns:a16="http://schemas.microsoft.com/office/drawing/2014/main" id="{BE9AB6A7-C3DF-4628-BB40-55092CF6C72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14721246" flipV="1">
            <a:off x="6241805" y="1423306"/>
            <a:ext cx="476135" cy="476135"/>
          </a:xfrm>
          <a:prstGeom prst="triangle">
            <a:avLst/>
          </a:prstGeom>
          <a:solidFill>
            <a:srgbClr val="FAD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1">
            <a:extLst>
              <a:ext uri="{FF2B5EF4-FFF2-40B4-BE49-F238E27FC236}">
                <a16:creationId xmlns:a16="http://schemas.microsoft.com/office/drawing/2014/main" id="{F0925A77-9B6A-4EF7-B741-CC3F17E3C61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660387" y="3231742"/>
            <a:ext cx="2068300" cy="2068300"/>
          </a:xfrm>
          <a:prstGeom prst="ellipse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12-Point Star 8">
            <a:extLst>
              <a:ext uri="{FF2B5EF4-FFF2-40B4-BE49-F238E27FC236}">
                <a16:creationId xmlns:a16="http://schemas.microsoft.com/office/drawing/2014/main" id="{77F0AE31-243B-4C98-852F-B5E84B5E579E}"/>
              </a:ext>
            </a:extLst>
          </p:cNvPr>
          <p:cNvSpPr/>
          <p:nvPr/>
        </p:nvSpPr>
        <p:spPr>
          <a:xfrm>
            <a:off x="8072835" y="4063829"/>
            <a:ext cx="850929" cy="850929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10">
            <a:extLst>
              <a:ext uri="{FF2B5EF4-FFF2-40B4-BE49-F238E27FC236}">
                <a16:creationId xmlns:a16="http://schemas.microsoft.com/office/drawing/2014/main" id="{AA1D5640-9A9F-4CC8-8920-4993E3EA6D81}"/>
              </a:ext>
            </a:extLst>
          </p:cNvPr>
          <p:cNvSpPr/>
          <p:nvPr/>
        </p:nvSpPr>
        <p:spPr>
          <a:xfrm>
            <a:off x="7825682" y="3816676"/>
            <a:ext cx="1345235" cy="1345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07E4839D-DEB2-4C50-96FA-69826849C762}"/>
              </a:ext>
            </a:extLst>
          </p:cNvPr>
          <p:cNvSpPr/>
          <p:nvPr/>
        </p:nvSpPr>
        <p:spPr>
          <a:xfrm>
            <a:off x="307747" y="4514309"/>
            <a:ext cx="1066800" cy="1085850"/>
          </a:xfrm>
          <a:prstGeom prst="ellipse">
            <a:avLst/>
          </a:prstGeom>
          <a:solidFill>
            <a:srgbClr val="FFCE00"/>
          </a:solidFill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98906D1C-C726-4081-A7D9-E98B7085DBEA}"/>
              </a:ext>
            </a:extLst>
          </p:cNvPr>
          <p:cNvSpPr/>
          <p:nvPr/>
        </p:nvSpPr>
        <p:spPr>
          <a:xfrm>
            <a:off x="1507927" y="2313367"/>
            <a:ext cx="1638300" cy="1667555"/>
          </a:xfrm>
          <a:prstGeom prst="ellipse">
            <a:avLst/>
          </a:prstGeom>
          <a:solidFill>
            <a:srgbClr val="FFCE00"/>
          </a:solidFill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33F950AC-284B-4EAE-B339-0AB999B2CE59}"/>
              </a:ext>
            </a:extLst>
          </p:cNvPr>
          <p:cNvSpPr/>
          <p:nvPr/>
        </p:nvSpPr>
        <p:spPr>
          <a:xfrm>
            <a:off x="5457398" y="2800908"/>
            <a:ext cx="942319" cy="879623"/>
          </a:xfrm>
          <a:prstGeom prst="ellipse">
            <a:avLst/>
          </a:prstGeom>
          <a:noFill/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29487FF-5740-4015-8D4E-77B20EDC316F}"/>
              </a:ext>
            </a:extLst>
          </p:cNvPr>
          <p:cNvSpPr/>
          <p:nvPr/>
        </p:nvSpPr>
        <p:spPr>
          <a:xfrm>
            <a:off x="6506381" y="2171043"/>
            <a:ext cx="942319" cy="959146"/>
          </a:xfrm>
          <a:prstGeom prst="ellipse">
            <a:avLst/>
          </a:prstGeom>
          <a:noFill/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B1F615C-EB85-4310-B04F-39A55C887B44}"/>
              </a:ext>
            </a:extLst>
          </p:cNvPr>
          <p:cNvSpPr/>
          <p:nvPr/>
        </p:nvSpPr>
        <p:spPr>
          <a:xfrm>
            <a:off x="1573332" y="4411313"/>
            <a:ext cx="942319" cy="959146"/>
          </a:xfrm>
          <a:prstGeom prst="ellipse">
            <a:avLst/>
          </a:prstGeom>
          <a:noFill/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D646762-3337-464A-B3AB-5EEAA5B60197}"/>
              </a:ext>
            </a:extLst>
          </p:cNvPr>
          <p:cNvSpPr/>
          <p:nvPr/>
        </p:nvSpPr>
        <p:spPr>
          <a:xfrm>
            <a:off x="336531" y="1628118"/>
            <a:ext cx="1066800" cy="1085850"/>
          </a:xfrm>
          <a:prstGeom prst="ellipse">
            <a:avLst/>
          </a:prstGeom>
          <a:noFill/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9BDD3E6-2EEE-4ADE-B5E7-77079EC66F6B}"/>
              </a:ext>
            </a:extLst>
          </p:cNvPr>
          <p:cNvSpPr/>
          <p:nvPr/>
        </p:nvSpPr>
        <p:spPr>
          <a:xfrm>
            <a:off x="1531251" y="877807"/>
            <a:ext cx="942319" cy="959146"/>
          </a:xfrm>
          <a:prstGeom prst="ellipse">
            <a:avLst/>
          </a:prstGeom>
          <a:noFill/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A708BBA9-F4C0-45B4-AAB3-F262CED45FE7}"/>
              </a:ext>
            </a:extLst>
          </p:cNvPr>
          <p:cNvSpPr/>
          <p:nvPr/>
        </p:nvSpPr>
        <p:spPr>
          <a:xfrm>
            <a:off x="6197132" y="2927369"/>
            <a:ext cx="1638300" cy="1667555"/>
          </a:xfrm>
          <a:prstGeom prst="ellipse">
            <a:avLst/>
          </a:prstGeom>
          <a:solidFill>
            <a:srgbClr val="FFCE00"/>
          </a:solidFill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B404F8AD-4043-4145-91B7-1B678A39B72A}"/>
              </a:ext>
            </a:extLst>
          </p:cNvPr>
          <p:cNvSpPr/>
          <p:nvPr/>
        </p:nvSpPr>
        <p:spPr>
          <a:xfrm>
            <a:off x="155098" y="3276036"/>
            <a:ext cx="1066800" cy="1085850"/>
          </a:xfrm>
          <a:prstGeom prst="ellipse">
            <a:avLst/>
          </a:prstGeom>
          <a:noFill/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B9E3E71-035E-4D6F-95B2-5DB5FCFF8964}"/>
              </a:ext>
            </a:extLst>
          </p:cNvPr>
          <p:cNvSpPr txBox="1"/>
          <p:nvPr/>
        </p:nvSpPr>
        <p:spPr>
          <a:xfrm>
            <a:off x="5385196" y="4029703"/>
            <a:ext cx="3893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dirty="0">
                <a:latin typeface="Bebas Neue" panose="020B0606020202050201" pitchFamily="34" charset="0"/>
              </a:rPr>
              <a:t>FACILE A </a:t>
            </a:r>
            <a:r>
              <a:rPr lang="fr-FR" sz="5400" dirty="0">
                <a:solidFill>
                  <a:srgbClr val="0070C0"/>
                </a:solidFill>
                <a:latin typeface="Bebas Neue" panose="020B0606020202050201" pitchFamily="34" charset="0"/>
              </a:rPr>
              <a:t>UTILISER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8A16D9E-79FA-4E9A-907F-4118697C7511}"/>
              </a:ext>
            </a:extLst>
          </p:cNvPr>
          <p:cNvSpPr txBox="1"/>
          <p:nvPr/>
        </p:nvSpPr>
        <p:spPr>
          <a:xfrm>
            <a:off x="5320760" y="2882570"/>
            <a:ext cx="5860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dirty="0">
                <a:latin typeface="Bebas Neue" panose="020B0606020202050201" pitchFamily="34" charset="0"/>
              </a:rPr>
              <a:t>UTILE POUR </a:t>
            </a:r>
            <a:r>
              <a:rPr lang="fr-FR" sz="5400" dirty="0">
                <a:solidFill>
                  <a:srgbClr val="FFC000"/>
                </a:solidFill>
                <a:latin typeface="Bebas Neue" panose="020B0606020202050201" pitchFamily="34" charset="0"/>
              </a:rPr>
              <a:t>TOUT LE MONDE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E080EB8-C5EA-416C-816A-B4D44814649B}"/>
              </a:ext>
            </a:extLst>
          </p:cNvPr>
          <p:cNvSpPr txBox="1"/>
          <p:nvPr/>
        </p:nvSpPr>
        <p:spPr>
          <a:xfrm>
            <a:off x="5267646" y="1648394"/>
            <a:ext cx="39085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dirty="0">
                <a:latin typeface="Bebas Neue" panose="020B0606020202050201" pitchFamily="34" charset="0"/>
              </a:rPr>
              <a:t>100% </a:t>
            </a:r>
            <a:r>
              <a:rPr lang="fr-FR" sz="5400" dirty="0">
                <a:solidFill>
                  <a:srgbClr val="00B050"/>
                </a:solidFill>
                <a:latin typeface="Bebas Neue" panose="020B0606020202050201" pitchFamily="34" charset="0"/>
              </a:rPr>
              <a:t>MALAGASY</a:t>
            </a:r>
            <a:r>
              <a:rPr lang="fr-FR" sz="5400" dirty="0">
                <a:latin typeface="Bebas Neue" panose="020B0606020202050201" pitchFamily="34" charset="0"/>
              </a:rPr>
              <a:t>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9B5737-21B8-436C-99D4-03FF97C882AC}"/>
              </a:ext>
            </a:extLst>
          </p:cNvPr>
          <p:cNvSpPr/>
          <p:nvPr/>
        </p:nvSpPr>
        <p:spPr>
          <a:xfrm>
            <a:off x="5457398" y="0"/>
            <a:ext cx="6734602" cy="1628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F65697-2B0F-482B-999E-C19111D5A5C8}"/>
              </a:ext>
            </a:extLst>
          </p:cNvPr>
          <p:cNvSpPr/>
          <p:nvPr/>
        </p:nvSpPr>
        <p:spPr>
          <a:xfrm>
            <a:off x="5393062" y="5202321"/>
            <a:ext cx="6734602" cy="1667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726A79BD-B627-4452-B7A5-0D6682F109DC}"/>
              </a:ext>
            </a:extLst>
          </p:cNvPr>
          <p:cNvSpPr/>
          <p:nvPr/>
        </p:nvSpPr>
        <p:spPr>
          <a:xfrm>
            <a:off x="5018652" y="4514309"/>
            <a:ext cx="1638300" cy="1667555"/>
          </a:xfrm>
          <a:prstGeom prst="ellipse">
            <a:avLst/>
          </a:prstGeom>
          <a:solidFill>
            <a:srgbClr val="FFCE00"/>
          </a:solidFill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D3C40D15-7228-475F-B4A7-C0346240A78B}"/>
              </a:ext>
            </a:extLst>
          </p:cNvPr>
          <p:cNvSpPr/>
          <p:nvPr/>
        </p:nvSpPr>
        <p:spPr>
          <a:xfrm flipV="1">
            <a:off x="6774617" y="881263"/>
            <a:ext cx="1142343" cy="1162742"/>
          </a:xfrm>
          <a:prstGeom prst="ellipse">
            <a:avLst/>
          </a:prstGeom>
          <a:solidFill>
            <a:srgbClr val="FFCE00"/>
          </a:solidFill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EE8E0D30-F2A8-4F0D-A253-6D20E3F20D73}"/>
              </a:ext>
            </a:extLst>
          </p:cNvPr>
          <p:cNvSpPr/>
          <p:nvPr/>
        </p:nvSpPr>
        <p:spPr>
          <a:xfrm>
            <a:off x="5758341" y="1462634"/>
            <a:ext cx="942319" cy="959146"/>
          </a:xfrm>
          <a:prstGeom prst="ellipse">
            <a:avLst/>
          </a:prstGeom>
          <a:solidFill>
            <a:srgbClr val="FFCE00"/>
          </a:solidFill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EA075B1-330E-4A0A-872D-73A78FDEA0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35" y="620713"/>
            <a:ext cx="3532090" cy="642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97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nodeType="withEffect" p14:presetBounceEnd="975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7500">
                                          <p:cBhvr>
                                            <p:cTn id="6" dur="1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4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4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decel="10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100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4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4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decel="10000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70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10" presetClass="exit" presetSubtype="0" fill="hold" grpId="2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" dur="7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4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4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70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10" presetClass="exit" presetSubtype="0" fill="hold" grpId="2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4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4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decel="10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7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10" presetClass="exit" presetSubtype="0" fill="hold" grpId="2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7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decel="100000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60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8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8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10" presetClass="exit" presetSubtype="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4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0" presetClass="path" presetSubtype="0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-4.79167E-6 4.07407E-6 L -0.18098 -0.33311 " pathEditMode="relative" rAng="0" ptsTypes="AA">
                                          <p:cBhvr>
                                            <p:cTn id="54" dur="8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049" y="-16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10" presetClass="exit" presetSubtype="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0" presetClass="path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8099 0.03333 L -0.35403 0.08889 " pathEditMode="relative" rAng="0" ptsTypes="AA">
                                          <p:cBhvr>
                                            <p:cTn id="59" dur="7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659" y="27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10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3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de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7200000">
                                          <p:cBhvr>
                                            <p:cTn id="64" dur="11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8" presetClass="emph" presetSubtype="0" de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7200000">
                                          <p:cBhvr>
                                            <p:cTn id="66" dur="1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7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73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78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83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7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83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8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88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9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93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9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2" dur="7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98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03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0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08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" presetID="53" presetClass="entr" presetSubtype="16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7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8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23" presetID="53" presetClass="entr" presetSubtype="16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7" dur="7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23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28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75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28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33" presetID="2" presetClass="entr" presetSubtype="1" fill="hold" grpId="0" nodeType="withEffect" p14:presetBounceEnd="70000">
                                      <p:stCondLst>
                                        <p:cond delay="6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35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36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7" fill="hold">
                          <p:stCondLst>
                            <p:cond delay="indefinite"/>
                          </p:stCondLst>
                          <p:childTnLst>
                            <p:par>
                              <p:cTn id="1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9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5" presetID="2" presetClass="entr" presetSubtype="4" fill="hold" grpId="0" nodeType="afterEffect" p14:presetBounceEnd="70000">
                                      <p:stCondLst>
                                        <p:cond delay="25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4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4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9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1" dur="2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2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3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54" dur="10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7" dur="4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4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9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160" dur="100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1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62" presetID="2" presetClass="exit" presetSubtype="4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63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4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6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167" presetID="2" presetClass="exit" presetSubtype="1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68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9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1" presetID="53" presetClass="exit" presetSubtype="32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2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3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7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53" presetClass="exit" presetSubtype="3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7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8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7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0" grpId="1" animBg="1"/>
          <p:bldP spid="50" grpId="2" animBg="1"/>
          <p:bldP spid="51" grpId="0" animBg="1"/>
          <p:bldP spid="51" grpId="1" animBg="1"/>
          <p:bldP spid="51" grpId="2" animBg="1"/>
          <p:bldP spid="52" grpId="0" animBg="1"/>
          <p:bldP spid="52" grpId="1" animBg="1"/>
          <p:bldP spid="52" grpId="2" animBg="1"/>
          <p:bldP spid="53" grpId="0" animBg="1"/>
          <p:bldP spid="53" grpId="1" animBg="1"/>
          <p:bldP spid="53" grpId="2" animBg="1"/>
          <p:bldP spid="54" grpId="0" animBg="1"/>
          <p:bldP spid="54" grpId="1" animBg="1"/>
          <p:bldP spid="55" grpId="0" animBg="1"/>
          <p:bldP spid="55" grpId="1" animBg="1"/>
          <p:bldP spid="55" grpId="2" animBg="1"/>
          <p:bldP spid="56" grpId="0" animBg="1"/>
          <p:bldP spid="56" grpId="1" animBg="1"/>
          <p:bldP spid="56" grpId="2" animBg="1"/>
          <p:bldP spid="59" grpId="0" animBg="1"/>
          <p:bldP spid="59" grpId="1" animBg="1"/>
          <p:bldP spid="59" grpId="2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/>
          <p:bldP spid="34" grpId="1"/>
          <p:bldP spid="35" grpId="0"/>
          <p:bldP spid="35" grpId="1"/>
          <p:bldP spid="36" grpId="0"/>
          <p:bldP spid="36" grpId="1"/>
          <p:bldP spid="60" grpId="0" animBg="1"/>
          <p:bldP spid="61" grpId="0" animBg="1"/>
          <p:bldP spid="6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1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4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4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decel="10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100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4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4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decel="10000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70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10" presetClass="exit" presetSubtype="0" fill="hold" grpId="2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" dur="7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4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4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70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10" presetClass="exit" presetSubtype="0" fill="hold" grpId="2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4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4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decel="10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7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10" presetClass="exit" presetSubtype="0" fill="hold" grpId="2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7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decel="100000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60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8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8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10" presetClass="exit" presetSubtype="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4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0" presetClass="path" presetSubtype="0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-4.79167E-6 4.07407E-6 L -0.18098 -0.33311 " pathEditMode="relative" rAng="0" ptsTypes="AA">
                                          <p:cBhvr>
                                            <p:cTn id="54" dur="8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049" y="-16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10" presetClass="exit" presetSubtype="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0" presetClass="path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18099 0.03333 L -0.35403 0.08889 " pathEditMode="relative" rAng="0" ptsTypes="AA">
                                          <p:cBhvr>
                                            <p:cTn id="59" dur="7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659" y="27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10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3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de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7200000">
                                          <p:cBhvr>
                                            <p:cTn id="64" dur="11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8" presetClass="emph" presetSubtype="0" decel="10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7200000">
                                          <p:cBhvr>
                                            <p:cTn id="66" dur="1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7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73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78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83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7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83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8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88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9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93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9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2" dur="7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98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03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0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08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" presetID="53" presetClass="entr" presetSubtype="16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7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8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23" presetID="53" presetClass="entr" presetSubtype="16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7" dur="7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23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28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75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28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33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7" fill="hold">
                          <p:stCondLst>
                            <p:cond delay="indefinite"/>
                          </p:stCondLst>
                          <p:childTnLst>
                            <p:par>
                              <p:cTn id="1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9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5" presetID="2" presetClass="entr" presetSubtype="4" fill="hold" grpId="0" nodeType="afterEffect">
                                      <p:stCondLst>
                                        <p:cond delay="25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9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1" dur="2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2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3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54" dur="10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7" dur="4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4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9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160" dur="100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1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62" presetID="2" presetClass="exit" presetSubtype="4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63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4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6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167" presetID="2" presetClass="exit" presetSubtype="1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68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9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1" presetID="53" presetClass="exit" presetSubtype="32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2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3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7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53" presetClass="exit" presetSubtype="3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7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8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7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0" grpId="1" animBg="1"/>
          <p:bldP spid="50" grpId="2" animBg="1"/>
          <p:bldP spid="51" grpId="0" animBg="1"/>
          <p:bldP spid="51" grpId="1" animBg="1"/>
          <p:bldP spid="51" grpId="2" animBg="1"/>
          <p:bldP spid="52" grpId="0" animBg="1"/>
          <p:bldP spid="52" grpId="1" animBg="1"/>
          <p:bldP spid="52" grpId="2" animBg="1"/>
          <p:bldP spid="53" grpId="0" animBg="1"/>
          <p:bldP spid="53" grpId="1" animBg="1"/>
          <p:bldP spid="53" grpId="2" animBg="1"/>
          <p:bldP spid="54" grpId="0" animBg="1"/>
          <p:bldP spid="54" grpId="1" animBg="1"/>
          <p:bldP spid="55" grpId="0" animBg="1"/>
          <p:bldP spid="55" grpId="1" animBg="1"/>
          <p:bldP spid="55" grpId="2" animBg="1"/>
          <p:bldP spid="56" grpId="0" animBg="1"/>
          <p:bldP spid="56" grpId="1" animBg="1"/>
          <p:bldP spid="56" grpId="2" animBg="1"/>
          <p:bldP spid="59" grpId="0" animBg="1"/>
          <p:bldP spid="59" grpId="1" animBg="1"/>
          <p:bldP spid="59" grpId="2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/>
          <p:bldP spid="34" grpId="1"/>
          <p:bldP spid="35" grpId="0"/>
          <p:bldP spid="35" grpId="1"/>
          <p:bldP spid="36" grpId="0"/>
          <p:bldP spid="36" grpId="1"/>
          <p:bldP spid="60" grpId="0" animBg="1"/>
          <p:bldP spid="61" grpId="0" animBg="1"/>
          <p:bldP spid="62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2-Point Star 4">
            <a:extLst>
              <a:ext uri="{FF2B5EF4-FFF2-40B4-BE49-F238E27FC236}">
                <a16:creationId xmlns:a16="http://schemas.microsoft.com/office/drawing/2014/main" id="{21CA5539-06B9-459A-B350-D07088852542}"/>
              </a:ext>
            </a:extLst>
          </p:cNvPr>
          <p:cNvSpPr/>
          <p:nvPr/>
        </p:nvSpPr>
        <p:spPr>
          <a:xfrm>
            <a:off x="6096000" y="2895600"/>
            <a:ext cx="2438400" cy="2438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EEB8670-F9D3-44A4-B9D0-46BC483F2B41}"/>
              </a:ext>
            </a:extLst>
          </p:cNvPr>
          <p:cNvSpPr/>
          <p:nvPr/>
        </p:nvSpPr>
        <p:spPr>
          <a:xfrm>
            <a:off x="6096000" y="2895600"/>
            <a:ext cx="2438400" cy="2438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12-Point Star 4">
            <a:extLst>
              <a:ext uri="{FF2B5EF4-FFF2-40B4-BE49-F238E27FC236}">
                <a16:creationId xmlns:a16="http://schemas.microsoft.com/office/drawing/2014/main" id="{618955B2-A7C7-4302-A4E9-0F66E890C674}"/>
              </a:ext>
            </a:extLst>
          </p:cNvPr>
          <p:cNvSpPr/>
          <p:nvPr/>
        </p:nvSpPr>
        <p:spPr>
          <a:xfrm>
            <a:off x="8431050" y="2463339"/>
            <a:ext cx="1066800" cy="1066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9F79AD85-2E3B-4B9D-914D-CC7A3C6B6F15}"/>
              </a:ext>
            </a:extLst>
          </p:cNvPr>
          <p:cNvSpPr/>
          <p:nvPr/>
        </p:nvSpPr>
        <p:spPr>
          <a:xfrm>
            <a:off x="8431050" y="2463339"/>
            <a:ext cx="1066800" cy="1066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1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6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8" dur="6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024414-1BDB-4C47-AD20-FF2B90590796}"/>
              </a:ext>
            </a:extLst>
          </p:cNvPr>
          <p:cNvSpPr/>
          <p:nvPr/>
        </p:nvSpPr>
        <p:spPr>
          <a:xfrm>
            <a:off x="3295650" y="2076636"/>
            <a:ext cx="2800350" cy="27047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E92165-8F80-4EE2-BAC7-3CF4EC985EBD}"/>
              </a:ext>
            </a:extLst>
          </p:cNvPr>
          <p:cNvSpPr/>
          <p:nvPr/>
        </p:nvSpPr>
        <p:spPr>
          <a:xfrm>
            <a:off x="3295650" y="2076636"/>
            <a:ext cx="2800350" cy="2704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52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2-Point Star 8">
            <a:extLst>
              <a:ext uri="{FF2B5EF4-FFF2-40B4-BE49-F238E27FC236}">
                <a16:creationId xmlns:a16="http://schemas.microsoft.com/office/drawing/2014/main" id="{1603CD7A-4A89-4009-BC89-9DBE8DCA1743}"/>
              </a:ext>
            </a:extLst>
          </p:cNvPr>
          <p:cNvSpPr/>
          <p:nvPr/>
        </p:nvSpPr>
        <p:spPr>
          <a:xfrm>
            <a:off x="5867400" y="2819400"/>
            <a:ext cx="2895600" cy="2895600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818029 w 2895600"/>
              <a:gd name="connsiteY4" fmla="*/ 362056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818029 w 2895600"/>
              <a:gd name="connsiteY4" fmla="*/ 362056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057400 w 2895600"/>
              <a:gd name="connsiteY8" fmla="*/ 402397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818029 w 2895600"/>
              <a:gd name="connsiteY4" fmla="*/ 362056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057400 w 2895600"/>
              <a:gd name="connsiteY8" fmla="*/ 402397 h 2895600"/>
              <a:gd name="connsiteX9" fmla="*/ 1447800 w 2895600"/>
              <a:gd name="connsiteY9" fmla="*/ 1447800 h 2895600"/>
              <a:gd name="connsiteX10" fmla="*/ 2762143 w 2895600"/>
              <a:gd name="connsiteY10" fmla="*/ 683559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368069 w 2895600"/>
              <a:gd name="connsiteY2" fmla="*/ 846345 h 2895600"/>
              <a:gd name="connsiteX3" fmla="*/ 1447800 w 2895600"/>
              <a:gd name="connsiteY3" fmla="*/ 1447800 h 2895600"/>
              <a:gd name="connsiteX4" fmla="*/ 818029 w 2895600"/>
              <a:gd name="connsiteY4" fmla="*/ 362056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057400 w 2895600"/>
              <a:gd name="connsiteY8" fmla="*/ 402397 h 2895600"/>
              <a:gd name="connsiteX9" fmla="*/ 1447800 w 2895600"/>
              <a:gd name="connsiteY9" fmla="*/ 1447800 h 2895600"/>
              <a:gd name="connsiteX10" fmla="*/ 2762143 w 2895600"/>
              <a:gd name="connsiteY10" fmla="*/ 683559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368069 w 2895600"/>
              <a:gd name="connsiteY2" fmla="*/ 846345 h 2895600"/>
              <a:gd name="connsiteX3" fmla="*/ 398929 w 2895600"/>
              <a:gd name="connsiteY3" fmla="*/ 883024 h 2895600"/>
              <a:gd name="connsiteX4" fmla="*/ 1447800 w 2895600"/>
              <a:gd name="connsiteY4" fmla="*/ 1447800 h 2895600"/>
              <a:gd name="connsiteX5" fmla="*/ 818029 w 2895600"/>
              <a:gd name="connsiteY5" fmla="*/ 362056 h 2895600"/>
              <a:gd name="connsiteX6" fmla="*/ 1447800 w 2895600"/>
              <a:gd name="connsiteY6" fmla="*/ 1447800 h 2895600"/>
              <a:gd name="connsiteX7" fmla="*/ 1447800 w 2895600"/>
              <a:gd name="connsiteY7" fmla="*/ 0 h 2895600"/>
              <a:gd name="connsiteX8" fmla="*/ 1447800 w 2895600"/>
              <a:gd name="connsiteY8" fmla="*/ 1447800 h 2895600"/>
              <a:gd name="connsiteX9" fmla="*/ 2057400 w 2895600"/>
              <a:gd name="connsiteY9" fmla="*/ 402397 h 2895600"/>
              <a:gd name="connsiteX10" fmla="*/ 1447800 w 2895600"/>
              <a:gd name="connsiteY10" fmla="*/ 1447800 h 2895600"/>
              <a:gd name="connsiteX11" fmla="*/ 2762143 w 2895600"/>
              <a:gd name="connsiteY11" fmla="*/ 683559 h 2895600"/>
              <a:gd name="connsiteX12" fmla="*/ 1447800 w 2895600"/>
              <a:gd name="connsiteY12" fmla="*/ 1447800 h 2895600"/>
              <a:gd name="connsiteX13" fmla="*/ 2895600 w 2895600"/>
              <a:gd name="connsiteY13" fmla="*/ 1447800 h 2895600"/>
              <a:gd name="connsiteX14" fmla="*/ 1447800 w 2895600"/>
              <a:gd name="connsiteY14" fmla="*/ 1447800 h 2895600"/>
              <a:gd name="connsiteX15" fmla="*/ 2701632 w 2895600"/>
              <a:gd name="connsiteY15" fmla="*/ 2171700 h 2895600"/>
              <a:gd name="connsiteX16" fmla="*/ 1447800 w 2895600"/>
              <a:gd name="connsiteY16" fmla="*/ 1447800 h 2895600"/>
              <a:gd name="connsiteX17" fmla="*/ 2171700 w 2895600"/>
              <a:gd name="connsiteY17" fmla="*/ 2701632 h 2895600"/>
              <a:gd name="connsiteX18" fmla="*/ 1447800 w 2895600"/>
              <a:gd name="connsiteY18" fmla="*/ 1447800 h 2895600"/>
              <a:gd name="connsiteX19" fmla="*/ 1447800 w 2895600"/>
              <a:gd name="connsiteY19" fmla="*/ 2895600 h 2895600"/>
              <a:gd name="connsiteX20" fmla="*/ 1447800 w 2895600"/>
              <a:gd name="connsiteY20" fmla="*/ 1447800 h 2895600"/>
              <a:gd name="connsiteX21" fmla="*/ 723900 w 2895600"/>
              <a:gd name="connsiteY21" fmla="*/ 2701632 h 2895600"/>
              <a:gd name="connsiteX22" fmla="*/ 1447800 w 2895600"/>
              <a:gd name="connsiteY22" fmla="*/ 1447800 h 2895600"/>
              <a:gd name="connsiteX23" fmla="*/ 210594 w 2895600"/>
              <a:gd name="connsiteY23" fmla="*/ 2182784 h 2895600"/>
              <a:gd name="connsiteX24" fmla="*/ 1447800 w 2895600"/>
              <a:gd name="connsiteY24" fmla="*/ 1447800 h 2895600"/>
              <a:gd name="connsiteX25" fmla="*/ 0 w 2895600"/>
              <a:gd name="connsiteY25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368069 w 2895600"/>
              <a:gd name="connsiteY2" fmla="*/ 846345 h 2895600"/>
              <a:gd name="connsiteX3" fmla="*/ 398929 w 2895600"/>
              <a:gd name="connsiteY3" fmla="*/ 883024 h 2895600"/>
              <a:gd name="connsiteX4" fmla="*/ 1447800 w 2895600"/>
              <a:gd name="connsiteY4" fmla="*/ 1447800 h 2895600"/>
              <a:gd name="connsiteX5" fmla="*/ 818029 w 2895600"/>
              <a:gd name="connsiteY5" fmla="*/ 362056 h 2895600"/>
              <a:gd name="connsiteX6" fmla="*/ 1447800 w 2895600"/>
              <a:gd name="connsiteY6" fmla="*/ 1447800 h 2895600"/>
              <a:gd name="connsiteX7" fmla="*/ 1447800 w 2895600"/>
              <a:gd name="connsiteY7" fmla="*/ 0 h 2895600"/>
              <a:gd name="connsiteX8" fmla="*/ 1447800 w 2895600"/>
              <a:gd name="connsiteY8" fmla="*/ 1447800 h 2895600"/>
              <a:gd name="connsiteX9" fmla="*/ 2057400 w 2895600"/>
              <a:gd name="connsiteY9" fmla="*/ 402397 h 2895600"/>
              <a:gd name="connsiteX10" fmla="*/ 1447800 w 2895600"/>
              <a:gd name="connsiteY10" fmla="*/ 1447800 h 2895600"/>
              <a:gd name="connsiteX11" fmla="*/ 2712267 w 2895600"/>
              <a:gd name="connsiteY11" fmla="*/ 733436 h 2895600"/>
              <a:gd name="connsiteX12" fmla="*/ 1447800 w 2895600"/>
              <a:gd name="connsiteY12" fmla="*/ 1447800 h 2895600"/>
              <a:gd name="connsiteX13" fmla="*/ 2895600 w 2895600"/>
              <a:gd name="connsiteY13" fmla="*/ 1447800 h 2895600"/>
              <a:gd name="connsiteX14" fmla="*/ 1447800 w 2895600"/>
              <a:gd name="connsiteY14" fmla="*/ 1447800 h 2895600"/>
              <a:gd name="connsiteX15" fmla="*/ 2701632 w 2895600"/>
              <a:gd name="connsiteY15" fmla="*/ 2171700 h 2895600"/>
              <a:gd name="connsiteX16" fmla="*/ 1447800 w 2895600"/>
              <a:gd name="connsiteY16" fmla="*/ 1447800 h 2895600"/>
              <a:gd name="connsiteX17" fmla="*/ 2171700 w 2895600"/>
              <a:gd name="connsiteY17" fmla="*/ 2701632 h 2895600"/>
              <a:gd name="connsiteX18" fmla="*/ 1447800 w 2895600"/>
              <a:gd name="connsiteY18" fmla="*/ 1447800 h 2895600"/>
              <a:gd name="connsiteX19" fmla="*/ 1447800 w 2895600"/>
              <a:gd name="connsiteY19" fmla="*/ 2895600 h 2895600"/>
              <a:gd name="connsiteX20" fmla="*/ 1447800 w 2895600"/>
              <a:gd name="connsiteY20" fmla="*/ 1447800 h 2895600"/>
              <a:gd name="connsiteX21" fmla="*/ 723900 w 2895600"/>
              <a:gd name="connsiteY21" fmla="*/ 2701632 h 2895600"/>
              <a:gd name="connsiteX22" fmla="*/ 1447800 w 2895600"/>
              <a:gd name="connsiteY22" fmla="*/ 1447800 h 2895600"/>
              <a:gd name="connsiteX23" fmla="*/ 210594 w 2895600"/>
              <a:gd name="connsiteY23" fmla="*/ 2182784 h 2895600"/>
              <a:gd name="connsiteX24" fmla="*/ 1447800 w 2895600"/>
              <a:gd name="connsiteY24" fmla="*/ 1447800 h 2895600"/>
              <a:gd name="connsiteX25" fmla="*/ 0 w 2895600"/>
              <a:gd name="connsiteY25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368069" y="846345"/>
                </a:lnTo>
                <a:cubicBezTo>
                  <a:pt x="376115" y="851848"/>
                  <a:pt x="390883" y="877521"/>
                  <a:pt x="398929" y="883024"/>
                </a:cubicBezTo>
                <a:lnTo>
                  <a:pt x="1447800" y="1447800"/>
                </a:lnTo>
                <a:lnTo>
                  <a:pt x="818029" y="362056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057400" y="402397"/>
                </a:lnTo>
                <a:lnTo>
                  <a:pt x="1447800" y="1447800"/>
                </a:lnTo>
                <a:lnTo>
                  <a:pt x="2712267" y="733436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10">
            <a:extLst>
              <a:ext uri="{FF2B5EF4-FFF2-40B4-BE49-F238E27FC236}">
                <a16:creationId xmlns:a16="http://schemas.microsoft.com/office/drawing/2014/main" id="{82846238-9830-437A-A09F-9A6E854BB693}"/>
              </a:ext>
            </a:extLst>
          </p:cNvPr>
          <p:cNvSpPr/>
          <p:nvPr/>
        </p:nvSpPr>
        <p:spPr>
          <a:xfrm>
            <a:off x="5511350" y="2511136"/>
            <a:ext cx="3359727" cy="335972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12-Point Star 4">
            <a:extLst>
              <a:ext uri="{FF2B5EF4-FFF2-40B4-BE49-F238E27FC236}">
                <a16:creationId xmlns:a16="http://schemas.microsoft.com/office/drawing/2014/main" id="{1D3DEBCE-CFF5-4521-80C8-84116D3522E1}"/>
              </a:ext>
            </a:extLst>
          </p:cNvPr>
          <p:cNvSpPr/>
          <p:nvPr/>
        </p:nvSpPr>
        <p:spPr>
          <a:xfrm>
            <a:off x="6781800" y="3733800"/>
            <a:ext cx="1066800" cy="1066800"/>
          </a:xfrm>
          <a:prstGeom prst="ellipse">
            <a:avLst/>
          </a:prstGeom>
          <a:solidFill>
            <a:srgbClr val="100C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13">
            <a:extLst>
              <a:ext uri="{FF2B5EF4-FFF2-40B4-BE49-F238E27FC236}">
                <a16:creationId xmlns:a16="http://schemas.microsoft.com/office/drawing/2014/main" id="{30FE25D0-CF02-4197-8F45-9409B3AC77A1}"/>
              </a:ext>
            </a:extLst>
          </p:cNvPr>
          <p:cNvSpPr/>
          <p:nvPr/>
        </p:nvSpPr>
        <p:spPr>
          <a:xfrm>
            <a:off x="6591300" y="3543300"/>
            <a:ext cx="1447800" cy="1447800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2">
            <a:extLst>
              <a:ext uri="{FF2B5EF4-FFF2-40B4-BE49-F238E27FC236}">
                <a16:creationId xmlns:a16="http://schemas.microsoft.com/office/drawing/2014/main" id="{9732CCD0-F1F4-4A28-BFB7-53F415107307}"/>
              </a:ext>
            </a:extLst>
          </p:cNvPr>
          <p:cNvSpPr/>
          <p:nvPr/>
        </p:nvSpPr>
        <p:spPr>
          <a:xfrm>
            <a:off x="6125786" y="2892136"/>
            <a:ext cx="2750127" cy="2750127"/>
          </a:xfrm>
          <a:prstGeom prst="ellipse">
            <a:avLst/>
          </a:prstGeom>
          <a:solidFill>
            <a:srgbClr val="100C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2C1F36-EA3B-4D21-BC8A-04A07F4D42A3}"/>
              </a:ext>
            </a:extLst>
          </p:cNvPr>
          <p:cNvSpPr/>
          <p:nvPr/>
        </p:nvSpPr>
        <p:spPr>
          <a:xfrm>
            <a:off x="7773785" y="3276600"/>
            <a:ext cx="304800" cy="304800"/>
          </a:xfrm>
          <a:prstGeom prst="ellipse">
            <a:avLst/>
          </a:prstGeom>
          <a:solidFill>
            <a:srgbClr val="100C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BB68A8-FEB0-4008-9F4B-65D7B51F4FFF}"/>
              </a:ext>
            </a:extLst>
          </p:cNvPr>
          <p:cNvSpPr/>
          <p:nvPr/>
        </p:nvSpPr>
        <p:spPr>
          <a:xfrm>
            <a:off x="6055820" y="3828010"/>
            <a:ext cx="573580" cy="573580"/>
          </a:xfrm>
          <a:prstGeom prst="ellipse">
            <a:avLst/>
          </a:prstGeom>
          <a:solidFill>
            <a:srgbClr val="100C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7F8CCAE-FEC6-4D2B-805F-7F7B5DC069AD}"/>
              </a:ext>
            </a:extLst>
          </p:cNvPr>
          <p:cNvSpPr/>
          <p:nvPr/>
        </p:nvSpPr>
        <p:spPr>
          <a:xfrm>
            <a:off x="8077200" y="4038600"/>
            <a:ext cx="152400" cy="152400"/>
          </a:xfrm>
          <a:prstGeom prst="ellipse">
            <a:avLst/>
          </a:prstGeom>
          <a:solidFill>
            <a:srgbClr val="100C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D0D6EC2E-7C1E-41AF-8314-EB08962711D5}"/>
              </a:ext>
            </a:extLst>
          </p:cNvPr>
          <p:cNvSpPr/>
          <p:nvPr/>
        </p:nvSpPr>
        <p:spPr>
          <a:xfrm>
            <a:off x="6486042" y="4191000"/>
            <a:ext cx="457200" cy="457200"/>
          </a:xfrm>
          <a:prstGeom prst="ellipse">
            <a:avLst/>
          </a:prstGeom>
          <a:noFill/>
          <a:ln>
            <a:solidFill>
              <a:srgbClr val="100C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4CF64F-4FED-440B-9CDE-D06392D83514}"/>
              </a:ext>
            </a:extLst>
          </p:cNvPr>
          <p:cNvSpPr/>
          <p:nvPr/>
        </p:nvSpPr>
        <p:spPr>
          <a:xfrm flipV="1">
            <a:off x="7500850" y="4444491"/>
            <a:ext cx="457200" cy="457200"/>
          </a:xfrm>
          <a:prstGeom prst="rect">
            <a:avLst/>
          </a:prstGeom>
          <a:noFill/>
          <a:ln>
            <a:solidFill>
              <a:srgbClr val="100C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5">
            <a:extLst>
              <a:ext uri="{FF2B5EF4-FFF2-40B4-BE49-F238E27FC236}">
                <a16:creationId xmlns:a16="http://schemas.microsoft.com/office/drawing/2014/main" id="{104E67C7-A569-4B06-87D4-5E43E19D00CB}"/>
              </a:ext>
            </a:extLst>
          </p:cNvPr>
          <p:cNvSpPr/>
          <p:nvPr/>
        </p:nvSpPr>
        <p:spPr>
          <a:xfrm flipV="1">
            <a:off x="6943242" y="1846082"/>
            <a:ext cx="247972" cy="247972"/>
          </a:xfrm>
          <a:prstGeom prst="triangle">
            <a:avLst/>
          </a:prstGeom>
          <a:noFill/>
          <a:ln>
            <a:solidFill>
              <a:srgbClr val="100C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1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2" dur="7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" presetClass="emp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1" dur="7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0" dur="7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9" dur="7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58" dur="6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64" dur="6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0" presetClass="path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49306E-6 -4.81481E-6 L -0.07953 -0.15355 " pathEditMode="relative" ptsTypes="AA">
                                      <p:cBhvr>
                                        <p:cTn id="73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7 -1.23457E-6 L 0.07585 -0.2716 " pathEditMode="relative" rAng="0" ptsTypes="AA">
                                      <p:cBhvr>
                                        <p:cTn id="78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7" y="-1358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8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7200000">
                                      <p:cBhvr>
                                        <p:cTn id="83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8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-7200000">
                                      <p:cBhvr>
                                        <p:cTn id="85" dur="1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>
            <a:extLst>
              <a:ext uri="{FF2B5EF4-FFF2-40B4-BE49-F238E27FC236}">
                <a16:creationId xmlns:a16="http://schemas.microsoft.com/office/drawing/2014/main" id="{27F2CAA2-9427-4A96-B0A6-4A189E454E95}"/>
              </a:ext>
            </a:extLst>
          </p:cNvPr>
          <p:cNvSpPr/>
          <p:nvPr/>
        </p:nvSpPr>
        <p:spPr>
          <a:xfrm>
            <a:off x="2118002" y="4742350"/>
            <a:ext cx="1066800" cy="1085850"/>
          </a:xfrm>
          <a:prstGeom prst="ellipse">
            <a:avLst/>
          </a:prstGeom>
          <a:solidFill>
            <a:srgbClr val="A36ABC"/>
          </a:solidFill>
          <a:ln w="57150">
            <a:solidFill>
              <a:srgbClr val="A36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5C28979-A0CD-41CB-8FF3-DCCC66978A3E}"/>
              </a:ext>
            </a:extLst>
          </p:cNvPr>
          <p:cNvSpPr/>
          <p:nvPr/>
        </p:nvSpPr>
        <p:spPr>
          <a:xfrm>
            <a:off x="3519488" y="2666660"/>
            <a:ext cx="1638300" cy="1667555"/>
          </a:xfrm>
          <a:prstGeom prst="ellipse">
            <a:avLst/>
          </a:prstGeom>
          <a:solidFill>
            <a:srgbClr val="A36ABC"/>
          </a:solidFill>
          <a:ln w="57150">
            <a:solidFill>
              <a:srgbClr val="A36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00EDC1A-95DC-42D1-8F94-E2FA90710D23}"/>
              </a:ext>
            </a:extLst>
          </p:cNvPr>
          <p:cNvSpPr/>
          <p:nvPr/>
        </p:nvSpPr>
        <p:spPr>
          <a:xfrm>
            <a:off x="7738812" y="4639354"/>
            <a:ext cx="1638300" cy="1667555"/>
          </a:xfrm>
          <a:prstGeom prst="ellipse">
            <a:avLst/>
          </a:prstGeom>
          <a:solidFill>
            <a:srgbClr val="A36ABC"/>
          </a:solidFill>
          <a:ln w="57150">
            <a:solidFill>
              <a:srgbClr val="A36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3B49F10-5591-4C4B-99F3-762D0B53FA34}"/>
              </a:ext>
            </a:extLst>
          </p:cNvPr>
          <p:cNvSpPr/>
          <p:nvPr/>
        </p:nvSpPr>
        <p:spPr>
          <a:xfrm flipV="1">
            <a:off x="8584872" y="1109304"/>
            <a:ext cx="1142343" cy="1162742"/>
          </a:xfrm>
          <a:prstGeom prst="ellipse">
            <a:avLst/>
          </a:prstGeom>
          <a:solidFill>
            <a:srgbClr val="A36ABC"/>
          </a:solidFill>
          <a:ln w="57150">
            <a:solidFill>
              <a:srgbClr val="A36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4C7BFA6-C3B6-4122-AA6E-ABC0C339742A}"/>
              </a:ext>
            </a:extLst>
          </p:cNvPr>
          <p:cNvSpPr/>
          <p:nvPr/>
        </p:nvSpPr>
        <p:spPr>
          <a:xfrm>
            <a:off x="7267653" y="3028949"/>
            <a:ext cx="942319" cy="879623"/>
          </a:xfrm>
          <a:prstGeom prst="ellipse">
            <a:avLst/>
          </a:prstGeom>
          <a:noFill/>
          <a:ln w="57150">
            <a:solidFill>
              <a:srgbClr val="A36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28DB5B6-D8BB-4191-A657-EF77D2A11FA4}"/>
              </a:ext>
            </a:extLst>
          </p:cNvPr>
          <p:cNvSpPr/>
          <p:nvPr/>
        </p:nvSpPr>
        <p:spPr>
          <a:xfrm>
            <a:off x="7568596" y="1690675"/>
            <a:ext cx="942319" cy="959146"/>
          </a:xfrm>
          <a:prstGeom prst="ellipse">
            <a:avLst/>
          </a:prstGeom>
          <a:solidFill>
            <a:srgbClr val="A36ABC"/>
          </a:solidFill>
          <a:ln w="57150">
            <a:solidFill>
              <a:srgbClr val="A36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BE1BEFA-5555-4976-9446-1C9DD4BF8E1F}"/>
              </a:ext>
            </a:extLst>
          </p:cNvPr>
          <p:cNvSpPr/>
          <p:nvPr/>
        </p:nvSpPr>
        <p:spPr>
          <a:xfrm>
            <a:off x="8316636" y="2399084"/>
            <a:ext cx="942319" cy="959146"/>
          </a:xfrm>
          <a:prstGeom prst="ellipse">
            <a:avLst/>
          </a:prstGeom>
          <a:noFill/>
          <a:ln w="57150">
            <a:solidFill>
              <a:srgbClr val="A36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F6ED0FC5-AA4F-4C89-9396-65A98C1B2DC0}"/>
              </a:ext>
            </a:extLst>
          </p:cNvPr>
          <p:cNvSpPr/>
          <p:nvPr/>
        </p:nvSpPr>
        <p:spPr>
          <a:xfrm>
            <a:off x="3681086" y="4583304"/>
            <a:ext cx="942319" cy="959146"/>
          </a:xfrm>
          <a:prstGeom prst="ellipse">
            <a:avLst/>
          </a:prstGeom>
          <a:noFill/>
          <a:ln w="57150">
            <a:solidFill>
              <a:srgbClr val="A36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EF61F49-3F82-4ECB-9B41-AF5D29D3B80C}"/>
              </a:ext>
            </a:extLst>
          </p:cNvPr>
          <p:cNvSpPr/>
          <p:nvPr/>
        </p:nvSpPr>
        <p:spPr>
          <a:xfrm>
            <a:off x="2842809" y="1875744"/>
            <a:ext cx="1066800" cy="1085850"/>
          </a:xfrm>
          <a:prstGeom prst="ellipse">
            <a:avLst/>
          </a:prstGeom>
          <a:noFill/>
          <a:ln w="57150">
            <a:solidFill>
              <a:srgbClr val="A36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C6EFB61-F067-41CF-8491-0348EEB20817}"/>
              </a:ext>
            </a:extLst>
          </p:cNvPr>
          <p:cNvSpPr/>
          <p:nvPr/>
        </p:nvSpPr>
        <p:spPr>
          <a:xfrm>
            <a:off x="3977595" y="1410799"/>
            <a:ext cx="942319" cy="959146"/>
          </a:xfrm>
          <a:prstGeom prst="ellipse">
            <a:avLst/>
          </a:prstGeom>
          <a:noFill/>
          <a:ln w="57150">
            <a:solidFill>
              <a:srgbClr val="A36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1AF91C6-2D31-4EEC-BEF9-C02E5CD5D7BA}"/>
              </a:ext>
            </a:extLst>
          </p:cNvPr>
          <p:cNvSpPr/>
          <p:nvPr/>
        </p:nvSpPr>
        <p:spPr>
          <a:xfrm>
            <a:off x="8858905" y="3074795"/>
            <a:ext cx="1638300" cy="1667555"/>
          </a:xfrm>
          <a:prstGeom prst="ellipse">
            <a:avLst/>
          </a:prstGeom>
          <a:solidFill>
            <a:srgbClr val="A36ABC"/>
          </a:solidFill>
          <a:ln w="57150">
            <a:solidFill>
              <a:srgbClr val="A36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7A02D0C-1158-4335-91BE-61AFD36A47B7}"/>
              </a:ext>
            </a:extLst>
          </p:cNvPr>
          <p:cNvSpPr/>
          <p:nvPr/>
        </p:nvSpPr>
        <p:spPr>
          <a:xfrm>
            <a:off x="2204382" y="3036355"/>
            <a:ext cx="1066800" cy="1085850"/>
          </a:xfrm>
          <a:prstGeom prst="ellipse">
            <a:avLst/>
          </a:prstGeom>
          <a:noFill/>
          <a:ln w="57150">
            <a:solidFill>
              <a:srgbClr val="A36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39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0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5"/>
                                            </p:cond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0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5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0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2-Point Star 8">
            <a:extLst>
              <a:ext uri="{FF2B5EF4-FFF2-40B4-BE49-F238E27FC236}">
                <a16:creationId xmlns:a16="http://schemas.microsoft.com/office/drawing/2014/main" id="{BEEA6B18-A3BE-4E50-8DBB-E43A8D4566E6}"/>
              </a:ext>
            </a:extLst>
          </p:cNvPr>
          <p:cNvSpPr/>
          <p:nvPr/>
        </p:nvSpPr>
        <p:spPr>
          <a:xfrm>
            <a:off x="8072835" y="4063829"/>
            <a:ext cx="850929" cy="850929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10">
            <a:extLst>
              <a:ext uri="{FF2B5EF4-FFF2-40B4-BE49-F238E27FC236}">
                <a16:creationId xmlns:a16="http://schemas.microsoft.com/office/drawing/2014/main" id="{16C0B0D0-6C9A-4B16-AF29-6D6197B053E5}"/>
              </a:ext>
            </a:extLst>
          </p:cNvPr>
          <p:cNvSpPr/>
          <p:nvPr/>
        </p:nvSpPr>
        <p:spPr>
          <a:xfrm>
            <a:off x="7825682" y="3816676"/>
            <a:ext cx="1345235" cy="1345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90ED1C7-991B-4BA9-86F3-E8137E26A83E}"/>
              </a:ext>
            </a:extLst>
          </p:cNvPr>
          <p:cNvSpPr/>
          <p:nvPr/>
        </p:nvSpPr>
        <p:spPr>
          <a:xfrm>
            <a:off x="307747" y="4514309"/>
            <a:ext cx="1066800" cy="1085850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33A51DD-BFEE-41CF-98CF-351A2A0D3AD7}"/>
              </a:ext>
            </a:extLst>
          </p:cNvPr>
          <p:cNvSpPr/>
          <p:nvPr/>
        </p:nvSpPr>
        <p:spPr>
          <a:xfrm>
            <a:off x="1507927" y="2313367"/>
            <a:ext cx="1638300" cy="1667555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D589AD0-4CAC-425A-8F08-0C84D9CBA5C0}"/>
              </a:ext>
            </a:extLst>
          </p:cNvPr>
          <p:cNvSpPr/>
          <p:nvPr/>
        </p:nvSpPr>
        <p:spPr>
          <a:xfrm>
            <a:off x="5457398" y="2800908"/>
            <a:ext cx="942319" cy="879623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97457-4F9D-458F-9A87-261E2BB05812}"/>
              </a:ext>
            </a:extLst>
          </p:cNvPr>
          <p:cNvSpPr/>
          <p:nvPr/>
        </p:nvSpPr>
        <p:spPr>
          <a:xfrm>
            <a:off x="6506381" y="2171043"/>
            <a:ext cx="942319" cy="959146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A5439A8-D197-4F17-9C32-BD4B81E152AE}"/>
              </a:ext>
            </a:extLst>
          </p:cNvPr>
          <p:cNvSpPr/>
          <p:nvPr/>
        </p:nvSpPr>
        <p:spPr>
          <a:xfrm>
            <a:off x="1573332" y="4411313"/>
            <a:ext cx="942319" cy="959146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EB6A3AC-16DF-4234-AC4D-933087D75602}"/>
              </a:ext>
            </a:extLst>
          </p:cNvPr>
          <p:cNvSpPr/>
          <p:nvPr/>
        </p:nvSpPr>
        <p:spPr>
          <a:xfrm>
            <a:off x="336531" y="1628118"/>
            <a:ext cx="1066800" cy="1085850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110D755-AC5A-4133-9D93-04FBAA3B159A}"/>
              </a:ext>
            </a:extLst>
          </p:cNvPr>
          <p:cNvSpPr/>
          <p:nvPr/>
        </p:nvSpPr>
        <p:spPr>
          <a:xfrm>
            <a:off x="1531251" y="877807"/>
            <a:ext cx="942319" cy="959146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2286876-7E73-4DCF-BF54-CA74227554DF}"/>
              </a:ext>
            </a:extLst>
          </p:cNvPr>
          <p:cNvSpPr/>
          <p:nvPr/>
        </p:nvSpPr>
        <p:spPr>
          <a:xfrm>
            <a:off x="6197132" y="2927369"/>
            <a:ext cx="1638300" cy="1667555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92BC701E-860D-4502-B7D0-500C08666790}"/>
              </a:ext>
            </a:extLst>
          </p:cNvPr>
          <p:cNvSpPr/>
          <p:nvPr/>
        </p:nvSpPr>
        <p:spPr>
          <a:xfrm>
            <a:off x="155098" y="3276036"/>
            <a:ext cx="1066800" cy="1085850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AD2B56C-EE1A-4A65-8CA0-3E9B3C952F73}"/>
              </a:ext>
            </a:extLst>
          </p:cNvPr>
          <p:cNvSpPr txBox="1"/>
          <p:nvPr/>
        </p:nvSpPr>
        <p:spPr>
          <a:xfrm>
            <a:off x="5294077" y="3950013"/>
            <a:ext cx="54113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dirty="0">
                <a:latin typeface="Bebas Neue" panose="020B0606020202050201" pitchFamily="34" charset="0"/>
              </a:rPr>
              <a:t>TOUT </a:t>
            </a:r>
            <a:r>
              <a:rPr lang="fr-FR" sz="5400" dirty="0" err="1">
                <a:latin typeface="Bebas Neue" panose="020B0606020202050201" pitchFamily="34" charset="0"/>
              </a:rPr>
              <a:t>PRèS</a:t>
            </a:r>
            <a:r>
              <a:rPr lang="fr-FR" sz="5400" dirty="0">
                <a:latin typeface="Bebas Neue" panose="020B0606020202050201" pitchFamily="34" charset="0"/>
              </a:rPr>
              <a:t> DE </a:t>
            </a:r>
            <a:r>
              <a:rPr lang="fr-FR" sz="5400" dirty="0">
                <a:solidFill>
                  <a:srgbClr val="FFC000"/>
                </a:solidFill>
                <a:latin typeface="Bebas Neue" panose="020B0606020202050201" pitchFamily="34" charset="0"/>
              </a:rPr>
              <a:t>CHEZ VOUS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94D0135-5A98-45E0-8429-2C73E849DFEA}"/>
              </a:ext>
            </a:extLst>
          </p:cNvPr>
          <p:cNvSpPr txBox="1"/>
          <p:nvPr/>
        </p:nvSpPr>
        <p:spPr>
          <a:xfrm>
            <a:off x="5295604" y="2960015"/>
            <a:ext cx="6370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dirty="0">
                <a:latin typeface="Bebas Neue" panose="020B0606020202050201" pitchFamily="34" charset="0"/>
              </a:rPr>
              <a:t>NOS </a:t>
            </a:r>
            <a:r>
              <a:rPr lang="fr-FR" sz="5400" dirty="0">
                <a:solidFill>
                  <a:srgbClr val="FFC000"/>
                </a:solidFill>
                <a:latin typeface="Bebas Neue" panose="020B0606020202050201" pitchFamily="34" charset="0"/>
              </a:rPr>
              <a:t>MEILLEURS</a:t>
            </a:r>
            <a:r>
              <a:rPr lang="fr-FR" sz="5400" dirty="0">
                <a:latin typeface="Bebas Neue" panose="020B0606020202050201" pitchFamily="34" charset="0"/>
              </a:rPr>
              <a:t> ENSEIGNANTS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9511FC9-1D31-4F71-B242-238AF8D14E35}"/>
              </a:ext>
            </a:extLst>
          </p:cNvPr>
          <p:cNvSpPr txBox="1"/>
          <p:nvPr/>
        </p:nvSpPr>
        <p:spPr>
          <a:xfrm>
            <a:off x="5263009" y="1952808"/>
            <a:ext cx="55949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dirty="0" err="1">
                <a:latin typeface="Bebas Neue" panose="020B0606020202050201" pitchFamily="34" charset="0"/>
              </a:rPr>
              <a:t>RéserveR</a:t>
            </a:r>
            <a:r>
              <a:rPr lang="fr-FR" sz="5400" dirty="0">
                <a:latin typeface="Bebas Neue" panose="020B0606020202050201" pitchFamily="34" charset="0"/>
              </a:rPr>
              <a:t> EN </a:t>
            </a:r>
            <a:r>
              <a:rPr lang="fr-FR" sz="5400" dirty="0">
                <a:solidFill>
                  <a:srgbClr val="FFC000"/>
                </a:solidFill>
                <a:latin typeface="Bebas Neue" panose="020B0606020202050201" pitchFamily="34" charset="0"/>
              </a:rPr>
              <a:t>2 Secondes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4E1C06-84FF-439C-BE69-E95DF9C7100D}"/>
              </a:ext>
            </a:extLst>
          </p:cNvPr>
          <p:cNvSpPr/>
          <p:nvPr/>
        </p:nvSpPr>
        <p:spPr>
          <a:xfrm>
            <a:off x="4871864" y="0"/>
            <a:ext cx="7320136" cy="1628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EB0578-2259-4F73-B233-886BA61D8BFE}"/>
              </a:ext>
            </a:extLst>
          </p:cNvPr>
          <p:cNvSpPr/>
          <p:nvPr/>
        </p:nvSpPr>
        <p:spPr>
          <a:xfrm>
            <a:off x="5393062" y="5202321"/>
            <a:ext cx="6734602" cy="1667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62F5F90-DCA4-47EF-83A0-9C682AFCD4D5}"/>
              </a:ext>
            </a:extLst>
          </p:cNvPr>
          <p:cNvSpPr/>
          <p:nvPr/>
        </p:nvSpPr>
        <p:spPr>
          <a:xfrm>
            <a:off x="5018652" y="4514309"/>
            <a:ext cx="1638300" cy="1667555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0783734-DA95-4F04-9755-8004CFC37070}"/>
              </a:ext>
            </a:extLst>
          </p:cNvPr>
          <p:cNvSpPr/>
          <p:nvPr/>
        </p:nvSpPr>
        <p:spPr>
          <a:xfrm flipV="1">
            <a:off x="6774617" y="881263"/>
            <a:ext cx="1142343" cy="1162742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CEC1BDB-07A5-47C3-864E-63A8F210C8FA}"/>
              </a:ext>
            </a:extLst>
          </p:cNvPr>
          <p:cNvSpPr/>
          <p:nvPr/>
        </p:nvSpPr>
        <p:spPr>
          <a:xfrm>
            <a:off x="5758341" y="1462634"/>
            <a:ext cx="942319" cy="959146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9218E1A-7C6C-4B4C-925D-AF34A0BC4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32" y="359357"/>
            <a:ext cx="377269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B30C22-4B0F-42A6-A3F2-8B05C215F5F5}"/>
              </a:ext>
            </a:extLst>
          </p:cNvPr>
          <p:cNvSpPr/>
          <p:nvPr/>
        </p:nvSpPr>
        <p:spPr>
          <a:xfrm>
            <a:off x="11857833" y="2927369"/>
            <a:ext cx="334167" cy="753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614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70" presetID="2" presetClass="entr" presetSubtype="1" fill="hold" grpId="0" nodeType="withEffect" p14:presetBounceEnd="70000">
                                      <p:stCondLst>
                                        <p:cond delay="6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7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" presetClass="entr" presetSubtype="2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1" presetID="2" presetClass="entr" presetSubtype="4" fill="hold" grpId="0" nodeType="afterEffect" p14:presetBounceEnd="70000">
                                      <p:stCondLst>
                                        <p:cond delay="25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8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96" dur="1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98" presetID="2" presetClass="exit" presetSubtype="4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99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2" presetClass="exit" presetSubtype="2" accel="10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3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" presetID="2" presetClass="exit" presetSubtype="1" accel="100000" fill="hold" grpId="1" nodeType="withEffect">
                                      <p:stCondLst>
                                        <p:cond delay="5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07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53" presetClass="exit" presetSubtype="3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1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5" grpId="1" animBg="1"/>
          <p:bldP spid="26" grpId="0" animBg="1"/>
          <p:bldP spid="26" grpId="1" animBg="1"/>
          <p:bldP spid="11" grpId="0" animBg="1"/>
          <p:bldP spid="12" grpId="0" animBg="1"/>
          <p:bldP spid="15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10" grpId="0"/>
          <p:bldP spid="10" grpId="1"/>
          <p:bldP spid="9" grpId="0"/>
          <p:bldP spid="9" grpId="1"/>
          <p:bldP spid="8" grpId="0"/>
          <p:bldP spid="8" grpId="1"/>
          <p:bldP spid="13" grpId="0" animBg="1"/>
          <p:bldP spid="14" grpId="0" animBg="1"/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70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" presetClass="entr" presetSubtype="2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1" presetID="2" presetClass="entr" presetSubtype="4" fill="hold" grpId="0" nodeType="afterEffect">
                                      <p:stCondLst>
                                        <p:cond delay="25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96" dur="1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98" presetID="2" presetClass="exit" presetSubtype="4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99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2" presetClass="exit" presetSubtype="2" accel="10000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3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" presetID="2" presetClass="exit" presetSubtype="1" accel="100000" fill="hold" grpId="1" nodeType="withEffect">
                                      <p:stCondLst>
                                        <p:cond delay="5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07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53" presetClass="exit" presetSubtype="3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1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5" grpId="1" animBg="1"/>
          <p:bldP spid="26" grpId="0" animBg="1"/>
          <p:bldP spid="26" grpId="1" animBg="1"/>
          <p:bldP spid="11" grpId="0" animBg="1"/>
          <p:bldP spid="12" grpId="0" animBg="1"/>
          <p:bldP spid="15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10" grpId="0"/>
          <p:bldP spid="10" grpId="1"/>
          <p:bldP spid="9" grpId="0"/>
          <p:bldP spid="9" grpId="1"/>
          <p:bldP spid="8" grpId="0"/>
          <p:bldP spid="8" grpId="1"/>
          <p:bldP spid="13" grpId="0" animBg="1"/>
          <p:bldP spid="14" grpId="0" animBg="1"/>
          <p:bldP spid="16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2-Point Star 8">
            <a:extLst>
              <a:ext uri="{FF2B5EF4-FFF2-40B4-BE49-F238E27FC236}">
                <a16:creationId xmlns:a16="http://schemas.microsoft.com/office/drawing/2014/main" id="{BEEA6B18-A3BE-4E50-8DBB-E43A8D4566E6}"/>
              </a:ext>
            </a:extLst>
          </p:cNvPr>
          <p:cNvSpPr/>
          <p:nvPr/>
        </p:nvSpPr>
        <p:spPr>
          <a:xfrm>
            <a:off x="8072835" y="4063829"/>
            <a:ext cx="850929" cy="850929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10">
            <a:extLst>
              <a:ext uri="{FF2B5EF4-FFF2-40B4-BE49-F238E27FC236}">
                <a16:creationId xmlns:a16="http://schemas.microsoft.com/office/drawing/2014/main" id="{16C0B0D0-6C9A-4B16-AF29-6D6197B053E5}"/>
              </a:ext>
            </a:extLst>
          </p:cNvPr>
          <p:cNvSpPr/>
          <p:nvPr/>
        </p:nvSpPr>
        <p:spPr>
          <a:xfrm>
            <a:off x="7825682" y="3816676"/>
            <a:ext cx="1345235" cy="13452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90ED1C7-991B-4BA9-86F3-E8137E26A83E}"/>
              </a:ext>
            </a:extLst>
          </p:cNvPr>
          <p:cNvSpPr/>
          <p:nvPr/>
        </p:nvSpPr>
        <p:spPr>
          <a:xfrm>
            <a:off x="307747" y="4514309"/>
            <a:ext cx="1066800" cy="1085850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33A51DD-BFEE-41CF-98CF-351A2A0D3AD7}"/>
              </a:ext>
            </a:extLst>
          </p:cNvPr>
          <p:cNvSpPr/>
          <p:nvPr/>
        </p:nvSpPr>
        <p:spPr>
          <a:xfrm>
            <a:off x="1507927" y="2313367"/>
            <a:ext cx="1638300" cy="1667555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D589AD0-4CAC-425A-8F08-0C84D9CBA5C0}"/>
              </a:ext>
            </a:extLst>
          </p:cNvPr>
          <p:cNvSpPr/>
          <p:nvPr/>
        </p:nvSpPr>
        <p:spPr>
          <a:xfrm>
            <a:off x="5457398" y="2800908"/>
            <a:ext cx="942319" cy="879623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97457-4F9D-458F-9A87-261E2BB05812}"/>
              </a:ext>
            </a:extLst>
          </p:cNvPr>
          <p:cNvSpPr/>
          <p:nvPr/>
        </p:nvSpPr>
        <p:spPr>
          <a:xfrm>
            <a:off x="6506381" y="2171043"/>
            <a:ext cx="942319" cy="959146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A5439A8-D197-4F17-9C32-BD4B81E152AE}"/>
              </a:ext>
            </a:extLst>
          </p:cNvPr>
          <p:cNvSpPr/>
          <p:nvPr/>
        </p:nvSpPr>
        <p:spPr>
          <a:xfrm>
            <a:off x="1573332" y="4411313"/>
            <a:ext cx="942319" cy="959146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EB6A3AC-16DF-4234-AC4D-933087D75602}"/>
              </a:ext>
            </a:extLst>
          </p:cNvPr>
          <p:cNvSpPr/>
          <p:nvPr/>
        </p:nvSpPr>
        <p:spPr>
          <a:xfrm>
            <a:off x="336531" y="1628118"/>
            <a:ext cx="1066800" cy="1085850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110D755-AC5A-4133-9D93-04FBAA3B159A}"/>
              </a:ext>
            </a:extLst>
          </p:cNvPr>
          <p:cNvSpPr/>
          <p:nvPr/>
        </p:nvSpPr>
        <p:spPr>
          <a:xfrm>
            <a:off x="1531251" y="877807"/>
            <a:ext cx="942319" cy="959146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2286876-7E73-4DCF-BF54-CA74227554DF}"/>
              </a:ext>
            </a:extLst>
          </p:cNvPr>
          <p:cNvSpPr/>
          <p:nvPr/>
        </p:nvSpPr>
        <p:spPr>
          <a:xfrm>
            <a:off x="6197132" y="2927369"/>
            <a:ext cx="1638300" cy="1667555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92BC701E-860D-4502-B7D0-500C08666790}"/>
              </a:ext>
            </a:extLst>
          </p:cNvPr>
          <p:cNvSpPr/>
          <p:nvPr/>
        </p:nvSpPr>
        <p:spPr>
          <a:xfrm>
            <a:off x="155098" y="3276036"/>
            <a:ext cx="1066800" cy="1085850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AD2B56C-EE1A-4A65-8CA0-3E9B3C952F73}"/>
              </a:ext>
            </a:extLst>
          </p:cNvPr>
          <p:cNvSpPr txBox="1"/>
          <p:nvPr/>
        </p:nvSpPr>
        <p:spPr>
          <a:xfrm>
            <a:off x="5514129" y="4173669"/>
            <a:ext cx="5104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dirty="0">
                <a:latin typeface="Bebas Neue" panose="020B0606020202050201" pitchFamily="34" charset="0"/>
              </a:rPr>
              <a:t>Ou même dans </a:t>
            </a:r>
            <a:r>
              <a:rPr lang="fr-FR" sz="5400" dirty="0">
                <a:solidFill>
                  <a:srgbClr val="FFC000"/>
                </a:solidFill>
                <a:latin typeface="Bebas Neue" panose="020B0606020202050201" pitchFamily="34" charset="0"/>
              </a:rPr>
              <a:t>l’heure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94D0135-5A98-45E0-8429-2C73E849DFEA}"/>
              </a:ext>
            </a:extLst>
          </p:cNvPr>
          <p:cNvSpPr txBox="1"/>
          <p:nvPr/>
        </p:nvSpPr>
        <p:spPr>
          <a:xfrm>
            <a:off x="5457398" y="3119929"/>
            <a:ext cx="3952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dirty="0">
                <a:latin typeface="Bebas Neue" panose="020B0606020202050201" pitchFamily="34" charset="0"/>
              </a:rPr>
              <a:t>DANS LA Journée </a:t>
            </a:r>
            <a:endParaRPr lang="fr-FR" sz="5400" dirty="0">
              <a:solidFill>
                <a:srgbClr val="7044FF"/>
              </a:solidFill>
              <a:latin typeface="Bebas Neue" panose="020B0606020202050201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9511FC9-1D31-4F71-B242-238AF8D14E35}"/>
              </a:ext>
            </a:extLst>
          </p:cNvPr>
          <p:cNvSpPr txBox="1"/>
          <p:nvPr/>
        </p:nvSpPr>
        <p:spPr>
          <a:xfrm>
            <a:off x="5414763" y="1999229"/>
            <a:ext cx="4783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1981200" algn="l"/>
              </a:tabLst>
            </a:pPr>
            <a:r>
              <a:rPr lang="fr-FR" sz="5400" dirty="0">
                <a:latin typeface="Bebas Neue" panose="020B0606020202050201" pitchFamily="34" charset="0"/>
              </a:rPr>
              <a:t>ET ILS INTERVIENNENT</a:t>
            </a:r>
            <a:endParaRPr lang="fr-FR" sz="5400" dirty="0">
              <a:solidFill>
                <a:srgbClr val="7044FF"/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4E1C06-84FF-439C-BE69-E95DF9C7100D}"/>
              </a:ext>
            </a:extLst>
          </p:cNvPr>
          <p:cNvSpPr/>
          <p:nvPr/>
        </p:nvSpPr>
        <p:spPr>
          <a:xfrm>
            <a:off x="4799856" y="0"/>
            <a:ext cx="7392144" cy="1628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EB0578-2259-4F73-B233-886BA61D8BFE}"/>
              </a:ext>
            </a:extLst>
          </p:cNvPr>
          <p:cNvSpPr/>
          <p:nvPr/>
        </p:nvSpPr>
        <p:spPr>
          <a:xfrm>
            <a:off x="5393062" y="5202321"/>
            <a:ext cx="6734602" cy="1667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62F5F90-DCA4-47EF-83A0-9C682AFCD4D5}"/>
              </a:ext>
            </a:extLst>
          </p:cNvPr>
          <p:cNvSpPr/>
          <p:nvPr/>
        </p:nvSpPr>
        <p:spPr>
          <a:xfrm>
            <a:off x="5018652" y="4514309"/>
            <a:ext cx="1638300" cy="1667555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0783734-DA95-4F04-9755-8004CFC37070}"/>
              </a:ext>
            </a:extLst>
          </p:cNvPr>
          <p:cNvSpPr/>
          <p:nvPr/>
        </p:nvSpPr>
        <p:spPr>
          <a:xfrm flipV="1">
            <a:off x="6774617" y="881263"/>
            <a:ext cx="1142343" cy="1162742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CEC1BDB-07A5-47C3-864E-63A8F210C8FA}"/>
              </a:ext>
            </a:extLst>
          </p:cNvPr>
          <p:cNvSpPr/>
          <p:nvPr/>
        </p:nvSpPr>
        <p:spPr>
          <a:xfrm>
            <a:off x="5758341" y="1462634"/>
            <a:ext cx="942319" cy="959146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A68CC60-401F-4D58-B424-C8BE5C2C1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67" y="332146"/>
            <a:ext cx="3772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0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70" presetID="2" presetClass="entr" presetSubtype="1" fill="hold" grpId="0" nodeType="withEffect" p14:presetBounceEnd="70000">
                                      <p:stCondLst>
                                        <p:cond delay="6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7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2" presetID="2" presetClass="entr" presetSubtype="4" fill="hold" grpId="0" nodeType="afterEffect" p14:presetBounceEnd="70000">
                                      <p:stCondLst>
                                        <p:cond delay="25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8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1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99" presetID="2" presetClass="exit" presetSubtype="4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53" presetClass="exit" presetSubtype="32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4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2" presetClass="exit" presetSubtype="1" accel="100000" fill="hold" grpId="1" nodeType="withEffect">
                                      <p:stCondLst>
                                        <p:cond delay="5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53" presetClass="exit" presetSubtype="3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3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5" grpId="1" animBg="1"/>
          <p:bldP spid="26" grpId="0" animBg="1"/>
          <p:bldP spid="26" grpId="1" animBg="1"/>
          <p:bldP spid="11" grpId="0" animBg="1"/>
          <p:bldP spid="12" grpId="0" animBg="1"/>
          <p:bldP spid="15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10" grpId="0"/>
          <p:bldP spid="10" grpId="1"/>
          <p:bldP spid="9" grpId="0"/>
          <p:bldP spid="9" grpId="1"/>
          <p:bldP spid="8" grpId="0"/>
          <p:bldP spid="8" grpId="1"/>
          <p:bldP spid="13" grpId="0" animBg="1"/>
          <p:bldP spid="14" grpId="0" animBg="1"/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70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2" presetID="2" presetClass="entr" presetSubtype="4" fill="hold" grpId="0" nodeType="afterEffect">
                                      <p:stCondLst>
                                        <p:cond delay="25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1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99" presetID="2" presetClass="exit" presetSubtype="4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53" presetClass="exit" presetSubtype="32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4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2" presetClass="exit" presetSubtype="1" accel="100000" fill="hold" grpId="1" nodeType="withEffect">
                                      <p:stCondLst>
                                        <p:cond delay="5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53" presetClass="exit" presetSubtype="3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3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5" grpId="1" animBg="1"/>
          <p:bldP spid="26" grpId="0" animBg="1"/>
          <p:bldP spid="26" grpId="1" animBg="1"/>
          <p:bldP spid="11" grpId="0" animBg="1"/>
          <p:bldP spid="12" grpId="0" animBg="1"/>
          <p:bldP spid="15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10" grpId="0"/>
          <p:bldP spid="10" grpId="1"/>
          <p:bldP spid="9" grpId="0"/>
          <p:bldP spid="9" grpId="1"/>
          <p:bldP spid="8" grpId="0"/>
          <p:bldP spid="8" grpId="1"/>
          <p:bldP spid="13" grpId="0" animBg="1"/>
          <p:bldP spid="14" grpId="0" animBg="1"/>
          <p:bldP spid="16" grpId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2-Point Star 8">
            <a:extLst>
              <a:ext uri="{FF2B5EF4-FFF2-40B4-BE49-F238E27FC236}">
                <a16:creationId xmlns:a16="http://schemas.microsoft.com/office/drawing/2014/main" id="{44EC9A7D-1BA0-4ED3-AB9F-FFC1AF543AC5}"/>
              </a:ext>
            </a:extLst>
          </p:cNvPr>
          <p:cNvSpPr/>
          <p:nvPr/>
        </p:nvSpPr>
        <p:spPr>
          <a:xfrm>
            <a:off x="8967162" y="2713540"/>
            <a:ext cx="1652962" cy="1652962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E02135-600E-4C92-BD3E-F27FA948AC09}"/>
              </a:ext>
            </a:extLst>
          </p:cNvPr>
          <p:cNvSpPr/>
          <p:nvPr/>
        </p:nvSpPr>
        <p:spPr>
          <a:xfrm>
            <a:off x="8539222" y="2285600"/>
            <a:ext cx="2508842" cy="2508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8DA081C-6D41-4995-8DE0-DB2634CD5CC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64872" y="2628455"/>
            <a:ext cx="7871065" cy="148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6600" b="1" dirty="0">
                <a:latin typeface="Bebas Neue" panose="020B0606020202050201" pitchFamily="34" charset="0"/>
              </a:rPr>
              <a:t>MAIS QUI SONT CES </a:t>
            </a:r>
            <a:r>
              <a:rPr lang="fr-FR" sz="6600" b="1" dirty="0" err="1">
                <a:solidFill>
                  <a:srgbClr val="FFC000"/>
                </a:solidFill>
                <a:latin typeface="Bebas Neue" panose="020B0606020202050201" pitchFamily="34" charset="0"/>
              </a:rPr>
              <a:t>RAMSé</a:t>
            </a:r>
            <a:r>
              <a:rPr lang="fr-FR" sz="6600" b="1" dirty="0">
                <a:latin typeface="Bebas Neue" panose="020B0606020202050201" pitchFamily="34" charset="0"/>
              </a:rPr>
              <a:t> 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E42F5F-7544-43F2-939B-FA92BA39D6CC}"/>
              </a:ext>
            </a:extLst>
          </p:cNvPr>
          <p:cNvSpPr/>
          <p:nvPr/>
        </p:nvSpPr>
        <p:spPr>
          <a:xfrm>
            <a:off x="0" y="0"/>
            <a:ext cx="12192000" cy="2348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4B7780-D423-44BB-AF25-9B745B1F8858}"/>
              </a:ext>
            </a:extLst>
          </p:cNvPr>
          <p:cNvSpPr/>
          <p:nvPr/>
        </p:nvSpPr>
        <p:spPr>
          <a:xfrm>
            <a:off x="0" y="4509656"/>
            <a:ext cx="12192000" cy="2348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1CE20357-03CC-485A-926F-9B8FC250D73E}"/>
              </a:ext>
            </a:extLst>
          </p:cNvPr>
          <p:cNvSpPr/>
          <p:nvPr/>
        </p:nvSpPr>
        <p:spPr>
          <a:xfrm>
            <a:off x="2329154" y="343727"/>
            <a:ext cx="1897513" cy="18975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ulle narrative : ronde 7">
            <a:extLst>
              <a:ext uri="{FF2B5EF4-FFF2-40B4-BE49-F238E27FC236}">
                <a16:creationId xmlns:a16="http://schemas.microsoft.com/office/drawing/2014/main" id="{B3BF698D-B2E1-4CC8-8A02-87407EEE7DD1}"/>
              </a:ext>
            </a:extLst>
          </p:cNvPr>
          <p:cNvSpPr/>
          <p:nvPr/>
        </p:nvSpPr>
        <p:spPr>
          <a:xfrm>
            <a:off x="1743931" y="731047"/>
            <a:ext cx="1531612" cy="1017775"/>
          </a:xfrm>
          <a:prstGeom prst="wedgeEllipseCallou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500" b="1" dirty="0">
                <a:solidFill>
                  <a:schemeClr val="bg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?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8E1AA41-FEB3-4844-BF7B-05594C123B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67" y="1331241"/>
            <a:ext cx="2059338" cy="419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9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2" grpId="0"/>
      <p:bldP spid="7" grpId="0" animBg="1"/>
      <p:bldP spid="7" grpId="1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12-Point Star 4">
            <a:extLst>
              <a:ext uri="{FF2B5EF4-FFF2-40B4-BE49-F238E27FC236}">
                <a16:creationId xmlns:a16="http://schemas.microsoft.com/office/drawing/2014/main" id="{901418EA-3780-4A65-8F45-971748096AED}"/>
              </a:ext>
            </a:extLst>
          </p:cNvPr>
          <p:cNvSpPr/>
          <p:nvPr/>
        </p:nvSpPr>
        <p:spPr>
          <a:xfrm>
            <a:off x="4761816" y="1781305"/>
            <a:ext cx="2704213" cy="2704213"/>
          </a:xfrm>
          <a:prstGeom prst="ellipse">
            <a:avLst/>
          </a:prstGeom>
          <a:solidFill>
            <a:srgbClr val="FADAA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12-Point Star 4">
            <a:extLst>
              <a:ext uri="{FF2B5EF4-FFF2-40B4-BE49-F238E27FC236}">
                <a16:creationId xmlns:a16="http://schemas.microsoft.com/office/drawing/2014/main" id="{141CC88F-81DE-448C-BAB5-03E632F2D948}"/>
              </a:ext>
            </a:extLst>
          </p:cNvPr>
          <p:cNvSpPr/>
          <p:nvPr/>
        </p:nvSpPr>
        <p:spPr>
          <a:xfrm>
            <a:off x="5059333" y="2087367"/>
            <a:ext cx="2109179" cy="2109177"/>
          </a:xfrm>
          <a:prstGeom prst="ellipse">
            <a:avLst/>
          </a:prstGeom>
          <a:solidFill>
            <a:srgbClr val="FFBA75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 hidden="1">
            <a:extLst>
              <a:ext uri="{FF2B5EF4-FFF2-40B4-BE49-F238E27FC236}">
                <a16:creationId xmlns:a16="http://schemas.microsoft.com/office/drawing/2014/main" id="{A363961C-F1C3-4625-AAE7-C5FE71F86BB2}"/>
              </a:ext>
            </a:extLst>
          </p:cNvPr>
          <p:cNvSpPr/>
          <p:nvPr/>
        </p:nvSpPr>
        <p:spPr>
          <a:xfrm>
            <a:off x="5492767" y="3262781"/>
            <a:ext cx="1242310" cy="1242310"/>
          </a:xfrm>
          <a:prstGeom prst="ellipse">
            <a:avLst/>
          </a:prstGeom>
          <a:solidFill>
            <a:srgbClr val="FDD5A4"/>
          </a:solidFill>
          <a:ln w="57150">
            <a:solidFill>
              <a:srgbClr val="FDD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29BDFDF-DAA3-4DCA-9828-C76267EF84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1234" y="2034236"/>
            <a:ext cx="1505376" cy="196070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DA0B97A-7FD8-4E96-BC58-239F61C1EA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7504" y="1228152"/>
            <a:ext cx="2132836" cy="161403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A5AF320-B7A7-43DE-B095-0E4BCFDB5750}"/>
              </a:ext>
            </a:extLst>
          </p:cNvPr>
          <p:cNvSpPr txBox="1"/>
          <p:nvPr/>
        </p:nvSpPr>
        <p:spPr>
          <a:xfrm>
            <a:off x="3949616" y="2258565"/>
            <a:ext cx="47635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0" spc="600" dirty="0" err="1">
                <a:solidFill>
                  <a:srgbClr val="F27946"/>
                </a:solidFill>
                <a:latin typeface="Amontillado" pitchFamily="2" charset="0"/>
              </a:rPr>
              <a:t>Ramsé</a:t>
            </a:r>
            <a:endParaRPr lang="fr-FR" sz="20000" spc="600" dirty="0">
              <a:solidFill>
                <a:srgbClr val="F27946"/>
              </a:solidFill>
              <a:latin typeface="Amontillado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90BAFA0-ED89-43EE-9AD4-D795CEDBFF9F}"/>
              </a:ext>
            </a:extLst>
          </p:cNvPr>
          <p:cNvSpPr/>
          <p:nvPr/>
        </p:nvSpPr>
        <p:spPr>
          <a:xfrm>
            <a:off x="1" y="3263820"/>
            <a:ext cx="3218664" cy="194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Oval 8">
            <a:extLst>
              <a:ext uri="{FF2B5EF4-FFF2-40B4-BE49-F238E27FC236}">
                <a16:creationId xmlns:a16="http://schemas.microsoft.com/office/drawing/2014/main" id="{B0236C62-444A-41A5-88F2-9F97A90EC8E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943693" y="3583179"/>
            <a:ext cx="1066800" cy="1066800"/>
          </a:xfrm>
          <a:prstGeom prst="ellipse">
            <a:avLst/>
          </a:prstGeom>
          <a:solidFill>
            <a:srgbClr val="FAD6BE"/>
          </a:solidFill>
          <a:ln>
            <a:solidFill>
              <a:srgbClr val="FAD6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7">
            <a:extLst>
              <a:ext uri="{FF2B5EF4-FFF2-40B4-BE49-F238E27FC236}">
                <a16:creationId xmlns:a16="http://schemas.microsoft.com/office/drawing/2014/main" id="{3C556966-9EAC-4028-91B1-DB854C32FF3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420714" y="2828612"/>
            <a:ext cx="304800" cy="304800"/>
          </a:xfrm>
          <a:prstGeom prst="ellipse">
            <a:avLst/>
          </a:prstGeom>
          <a:solidFill>
            <a:srgbClr val="FAD6BE"/>
          </a:solidFill>
          <a:ln>
            <a:solidFill>
              <a:srgbClr val="FAD6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3 bgcolor">
            <a:extLst>
              <a:ext uri="{FF2B5EF4-FFF2-40B4-BE49-F238E27FC236}">
                <a16:creationId xmlns:a16="http://schemas.microsoft.com/office/drawing/2014/main" id="{0143ECBF-98AC-4EF5-B3AC-D42D3F405BF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147779" y="4315444"/>
            <a:ext cx="790468" cy="790468"/>
          </a:xfrm>
          <a:prstGeom prst="ellipse">
            <a:avLst/>
          </a:prstGeom>
          <a:solidFill>
            <a:srgbClr val="FAD6BE"/>
          </a:solidFill>
          <a:ln w="38100">
            <a:solidFill>
              <a:srgbClr val="FAD6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2">
            <a:extLst>
              <a:ext uri="{FF2B5EF4-FFF2-40B4-BE49-F238E27FC236}">
                <a16:creationId xmlns:a16="http://schemas.microsoft.com/office/drawing/2014/main" id="{329D5485-918A-4D56-A579-FE54B060CF0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210349" y="1679693"/>
            <a:ext cx="2050684" cy="2050684"/>
          </a:xfrm>
          <a:prstGeom prst="ellipse">
            <a:avLst/>
          </a:prstGeom>
          <a:solidFill>
            <a:srgbClr val="FAD6BE"/>
          </a:solidFill>
          <a:ln>
            <a:solidFill>
              <a:srgbClr val="FAD6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1">
            <a:extLst>
              <a:ext uri="{FF2B5EF4-FFF2-40B4-BE49-F238E27FC236}">
                <a16:creationId xmlns:a16="http://schemas.microsoft.com/office/drawing/2014/main" id="{7676F5BF-92B3-416D-B238-16A83F9DFB6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841274" y="3429000"/>
            <a:ext cx="1903612" cy="1903612"/>
          </a:xfrm>
          <a:prstGeom prst="ellipse">
            <a:avLst/>
          </a:prstGeom>
          <a:solidFill>
            <a:srgbClr val="FAD6BE"/>
          </a:solidFill>
          <a:ln>
            <a:solidFill>
              <a:srgbClr val="FAD6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8">
            <a:extLst>
              <a:ext uri="{FF2B5EF4-FFF2-40B4-BE49-F238E27FC236}">
                <a16:creationId xmlns:a16="http://schemas.microsoft.com/office/drawing/2014/main" id="{B48CE70E-320F-4836-8070-EC5AEE3A695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592120" y="812787"/>
            <a:ext cx="712856" cy="712856"/>
          </a:xfrm>
          <a:prstGeom prst="ellipse">
            <a:avLst/>
          </a:prstGeom>
          <a:solidFill>
            <a:srgbClr val="FAD6BE"/>
          </a:solidFill>
          <a:ln>
            <a:solidFill>
              <a:srgbClr val="FAD6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3 bgcolor">
            <a:extLst>
              <a:ext uri="{FF2B5EF4-FFF2-40B4-BE49-F238E27FC236}">
                <a16:creationId xmlns:a16="http://schemas.microsoft.com/office/drawing/2014/main" id="{EE4257E2-1494-43FD-9945-B0DE175ACCA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374268" y="3319162"/>
            <a:ext cx="750903" cy="750903"/>
          </a:xfrm>
          <a:prstGeom prst="ellipse">
            <a:avLst/>
          </a:prstGeom>
          <a:solidFill>
            <a:srgbClr val="FAD6BE"/>
          </a:solidFill>
          <a:ln w="38100">
            <a:solidFill>
              <a:srgbClr val="FAD6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2">
            <a:extLst>
              <a:ext uri="{FF2B5EF4-FFF2-40B4-BE49-F238E27FC236}">
                <a16:creationId xmlns:a16="http://schemas.microsoft.com/office/drawing/2014/main" id="{972D8E18-5B29-4678-8F47-15607360F6D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412604" y="1419122"/>
            <a:ext cx="1604893" cy="1604893"/>
          </a:xfrm>
          <a:prstGeom prst="ellipse">
            <a:avLst/>
          </a:prstGeom>
          <a:solidFill>
            <a:srgbClr val="FAD6BE"/>
          </a:solidFill>
          <a:ln>
            <a:solidFill>
              <a:srgbClr val="FAD6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1">
            <a:extLst>
              <a:ext uri="{FF2B5EF4-FFF2-40B4-BE49-F238E27FC236}">
                <a16:creationId xmlns:a16="http://schemas.microsoft.com/office/drawing/2014/main" id="{6A656903-29B3-4DF3-97C0-533C6177D99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03610" y="2631035"/>
            <a:ext cx="2068300" cy="2068300"/>
          </a:xfrm>
          <a:prstGeom prst="ellipse">
            <a:avLst/>
          </a:prstGeom>
          <a:solidFill>
            <a:srgbClr val="FAD6BE"/>
          </a:solidFill>
          <a:ln>
            <a:solidFill>
              <a:srgbClr val="FAD6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3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4" dur="700" fill="hold"/>
                                        <p:tgtEl>
                                          <p:spTgt spid="7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7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6" presetClass="emp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3" dur="700" fill="hold"/>
                                        <p:tgtEl>
                                          <p:spTgt spid="6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7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52" dur="600" fill="hold"/>
                                        <p:tgtEl>
                                          <p:spTgt spid="6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58" dur="600" fill="hold"/>
                                        <p:tgtEl>
                                          <p:spTgt spid="7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7"/>
                                            </p:cond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0" dur="1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6" dur="700" fill="hold"/>
                                        <p:tgtEl>
                                          <p:spTgt spid="8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7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6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85" dur="600" fill="hold"/>
                                        <p:tgtEl>
                                          <p:spTgt spid="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91" dur="600" fill="hold"/>
                                        <p:tgtEl>
                                          <p:spTgt spid="8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0"/>
                                            </p:cond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3" dur="1000" fill="hold"/>
                                        <p:tgtEl>
                                          <p:spTgt spid="8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6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09" dur="600" fill="hold"/>
                                        <p:tgtEl>
                                          <p:spTgt spid="8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1" presetID="2" presetClass="exit" presetSubtype="8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32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32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6" grpId="1" animBg="1"/>
      <p:bldP spid="86" grpId="2" animBg="1"/>
      <p:bldP spid="88" grpId="0" animBg="1"/>
      <p:bldP spid="88" grpId="1" animBg="1"/>
      <p:bldP spid="88" grpId="2" animBg="1"/>
      <p:bldP spid="11" grpId="0" animBg="1"/>
      <p:bldP spid="11" grpId="1" animBg="1"/>
      <p:bldP spid="8" grpId="0"/>
      <p:bldP spid="8" grpId="1"/>
      <p:bldP spid="63" grpId="0" animBg="1"/>
      <p:bldP spid="63" grpId="1" animBg="1"/>
      <p:bldP spid="63" grpId="2" animBg="1"/>
      <p:bldP spid="64" grpId="0" animBg="1"/>
      <p:bldP spid="64" grpId="1" animBg="1"/>
      <p:bldP spid="64" grpId="2" animBg="1"/>
      <p:bldP spid="70" grpId="0" animBg="1"/>
      <p:bldP spid="70" grpId="1" animBg="1"/>
      <p:bldP spid="71" grpId="0" animBg="1"/>
      <p:bldP spid="71" grpId="1" animBg="1"/>
      <p:bldP spid="71" grpId="2" animBg="1"/>
      <p:bldP spid="72" grpId="0" animBg="1"/>
      <p:bldP spid="72" grpId="1" animBg="1"/>
      <p:bldP spid="72" grpId="2" animBg="1"/>
      <p:bldP spid="74" grpId="0" animBg="1"/>
      <p:bldP spid="74" grpId="1" animBg="1"/>
      <p:bldP spid="74" grpId="2" animBg="1"/>
      <p:bldP spid="81" grpId="0" animBg="1"/>
      <p:bldP spid="81" grpId="1" animBg="1"/>
      <p:bldP spid="82" grpId="0" animBg="1"/>
      <p:bldP spid="82" grpId="1" animBg="1"/>
      <p:bldP spid="82" grpId="2" animBg="1"/>
      <p:bldP spid="83" grpId="0" animBg="1"/>
      <p:bldP spid="83" grpId="1" animBg="1"/>
      <p:bldP spid="83" grpId="2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2-Point Star 8">
            <a:extLst>
              <a:ext uri="{FF2B5EF4-FFF2-40B4-BE49-F238E27FC236}">
                <a16:creationId xmlns:a16="http://schemas.microsoft.com/office/drawing/2014/main" id="{BEEA6B18-A3BE-4E50-8DBB-E43A8D4566E6}"/>
              </a:ext>
            </a:extLst>
          </p:cNvPr>
          <p:cNvSpPr/>
          <p:nvPr/>
        </p:nvSpPr>
        <p:spPr>
          <a:xfrm>
            <a:off x="8072835" y="4063829"/>
            <a:ext cx="850929" cy="850929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10">
            <a:extLst>
              <a:ext uri="{FF2B5EF4-FFF2-40B4-BE49-F238E27FC236}">
                <a16:creationId xmlns:a16="http://schemas.microsoft.com/office/drawing/2014/main" id="{16C0B0D0-6C9A-4B16-AF29-6D6197B053E5}"/>
              </a:ext>
            </a:extLst>
          </p:cNvPr>
          <p:cNvSpPr/>
          <p:nvPr/>
        </p:nvSpPr>
        <p:spPr>
          <a:xfrm>
            <a:off x="7825682" y="3816676"/>
            <a:ext cx="1345235" cy="13452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90ED1C7-991B-4BA9-86F3-E8137E26A83E}"/>
              </a:ext>
            </a:extLst>
          </p:cNvPr>
          <p:cNvSpPr/>
          <p:nvPr/>
        </p:nvSpPr>
        <p:spPr>
          <a:xfrm>
            <a:off x="307747" y="4514309"/>
            <a:ext cx="1066800" cy="1085850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33A51DD-BFEE-41CF-98CF-351A2A0D3AD7}"/>
              </a:ext>
            </a:extLst>
          </p:cNvPr>
          <p:cNvSpPr/>
          <p:nvPr/>
        </p:nvSpPr>
        <p:spPr>
          <a:xfrm>
            <a:off x="1507927" y="2313367"/>
            <a:ext cx="1638300" cy="1667555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D589AD0-4CAC-425A-8F08-0C84D9CBA5C0}"/>
              </a:ext>
            </a:extLst>
          </p:cNvPr>
          <p:cNvSpPr/>
          <p:nvPr/>
        </p:nvSpPr>
        <p:spPr>
          <a:xfrm>
            <a:off x="5457398" y="2800908"/>
            <a:ext cx="942319" cy="879623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97457-4F9D-458F-9A87-261E2BB05812}"/>
              </a:ext>
            </a:extLst>
          </p:cNvPr>
          <p:cNvSpPr/>
          <p:nvPr/>
        </p:nvSpPr>
        <p:spPr>
          <a:xfrm>
            <a:off x="6506381" y="2171043"/>
            <a:ext cx="942319" cy="959146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A5439A8-D197-4F17-9C32-BD4B81E152AE}"/>
              </a:ext>
            </a:extLst>
          </p:cNvPr>
          <p:cNvSpPr/>
          <p:nvPr/>
        </p:nvSpPr>
        <p:spPr>
          <a:xfrm>
            <a:off x="1573332" y="4411313"/>
            <a:ext cx="942319" cy="959146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EB6A3AC-16DF-4234-AC4D-933087D75602}"/>
              </a:ext>
            </a:extLst>
          </p:cNvPr>
          <p:cNvSpPr/>
          <p:nvPr/>
        </p:nvSpPr>
        <p:spPr>
          <a:xfrm>
            <a:off x="336531" y="1628118"/>
            <a:ext cx="1066800" cy="1085850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110D755-AC5A-4133-9D93-04FBAA3B159A}"/>
              </a:ext>
            </a:extLst>
          </p:cNvPr>
          <p:cNvSpPr/>
          <p:nvPr/>
        </p:nvSpPr>
        <p:spPr>
          <a:xfrm>
            <a:off x="1531251" y="877807"/>
            <a:ext cx="942319" cy="959146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2286876-7E73-4DCF-BF54-CA74227554DF}"/>
              </a:ext>
            </a:extLst>
          </p:cNvPr>
          <p:cNvSpPr/>
          <p:nvPr/>
        </p:nvSpPr>
        <p:spPr>
          <a:xfrm>
            <a:off x="6197132" y="2927369"/>
            <a:ext cx="1638300" cy="1667555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92BC701E-860D-4502-B7D0-500C08666790}"/>
              </a:ext>
            </a:extLst>
          </p:cNvPr>
          <p:cNvSpPr/>
          <p:nvPr/>
        </p:nvSpPr>
        <p:spPr>
          <a:xfrm>
            <a:off x="155098" y="3276036"/>
            <a:ext cx="1066800" cy="1085850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AD2B56C-EE1A-4A65-8CA0-3E9B3C952F73}"/>
              </a:ext>
            </a:extLst>
          </p:cNvPr>
          <p:cNvSpPr txBox="1"/>
          <p:nvPr/>
        </p:nvSpPr>
        <p:spPr>
          <a:xfrm>
            <a:off x="5235295" y="4071888"/>
            <a:ext cx="5675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dirty="0">
                <a:latin typeface="Bebas Neue" panose="020B0606020202050201" pitchFamily="34" charset="0"/>
              </a:rPr>
              <a:t>POUR </a:t>
            </a:r>
            <a:r>
              <a:rPr lang="fr-FR" sz="5400" dirty="0">
                <a:solidFill>
                  <a:srgbClr val="FFC000"/>
                </a:solidFill>
                <a:latin typeface="Bebas Neue" panose="020B0606020202050201" pitchFamily="34" charset="0"/>
              </a:rPr>
              <a:t>VOUS</a:t>
            </a:r>
            <a:r>
              <a:rPr lang="fr-FR" sz="5400" dirty="0">
                <a:latin typeface="Bebas Neue" panose="020B0606020202050201" pitchFamily="34" charset="0"/>
              </a:rPr>
              <a:t> ACCOMPAGNER</a:t>
            </a:r>
            <a:endParaRPr lang="fr-FR" sz="5400" dirty="0">
              <a:solidFill>
                <a:srgbClr val="FFC000"/>
              </a:solidFill>
              <a:latin typeface="Bebas Neue" panose="020B0606020202050201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94D0135-5A98-45E0-8429-2C73E849DFEA}"/>
              </a:ext>
            </a:extLst>
          </p:cNvPr>
          <p:cNvSpPr txBox="1"/>
          <p:nvPr/>
        </p:nvSpPr>
        <p:spPr>
          <a:xfrm>
            <a:off x="5235295" y="2922212"/>
            <a:ext cx="49930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dirty="0" err="1">
                <a:solidFill>
                  <a:srgbClr val="FFC000"/>
                </a:solidFill>
                <a:latin typeface="Bebas Neue" panose="020B0606020202050201" pitchFamily="34" charset="0"/>
              </a:rPr>
              <a:t>EVALUé</a:t>
            </a:r>
            <a:r>
              <a:rPr lang="fr-FR" sz="5400" dirty="0">
                <a:latin typeface="Bebas Neue" panose="020B0606020202050201" pitchFamily="34" charset="0"/>
              </a:rPr>
              <a:t> par des </a:t>
            </a:r>
            <a:r>
              <a:rPr lang="fr-FR" sz="5400" dirty="0" err="1">
                <a:solidFill>
                  <a:srgbClr val="FFC000"/>
                </a:solidFill>
                <a:latin typeface="Bebas Neue" panose="020B0606020202050201" pitchFamily="34" charset="0"/>
              </a:rPr>
              <a:t>proFS</a:t>
            </a:r>
            <a:endParaRPr lang="fr-FR" sz="5400" dirty="0">
              <a:solidFill>
                <a:srgbClr val="FFC000"/>
              </a:solidFill>
              <a:latin typeface="Bebas Neue" panose="020B0606020202050201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9511FC9-1D31-4F71-B242-238AF8D14E35}"/>
              </a:ext>
            </a:extLst>
          </p:cNvPr>
          <p:cNvSpPr txBox="1"/>
          <p:nvPr/>
        </p:nvSpPr>
        <p:spPr>
          <a:xfrm>
            <a:off x="5235295" y="1943167"/>
            <a:ext cx="68044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1981200" algn="l"/>
              </a:tabLst>
            </a:pPr>
            <a:r>
              <a:rPr lang="fr-FR" sz="5400" dirty="0">
                <a:latin typeface="Bebas Neue" panose="020B0606020202050201" pitchFamily="34" charset="0"/>
              </a:rPr>
              <a:t>Des étudiants </a:t>
            </a:r>
            <a:r>
              <a:rPr lang="fr-FR" sz="5400" dirty="0">
                <a:solidFill>
                  <a:srgbClr val="FFC000"/>
                </a:solidFill>
                <a:latin typeface="Bebas Neue" panose="020B0606020202050201" pitchFamily="34" charset="0"/>
              </a:rPr>
              <a:t>universitaires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4E1C06-84FF-439C-BE69-E95DF9C7100D}"/>
              </a:ext>
            </a:extLst>
          </p:cNvPr>
          <p:cNvSpPr/>
          <p:nvPr/>
        </p:nvSpPr>
        <p:spPr>
          <a:xfrm>
            <a:off x="4799856" y="0"/>
            <a:ext cx="7392144" cy="1628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EB0578-2259-4F73-B233-886BA61D8BFE}"/>
              </a:ext>
            </a:extLst>
          </p:cNvPr>
          <p:cNvSpPr/>
          <p:nvPr/>
        </p:nvSpPr>
        <p:spPr>
          <a:xfrm>
            <a:off x="5393062" y="5202321"/>
            <a:ext cx="6734602" cy="1667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62F5F90-DCA4-47EF-83A0-9C682AFCD4D5}"/>
              </a:ext>
            </a:extLst>
          </p:cNvPr>
          <p:cNvSpPr/>
          <p:nvPr/>
        </p:nvSpPr>
        <p:spPr>
          <a:xfrm>
            <a:off x="5018652" y="4514309"/>
            <a:ext cx="1638300" cy="1667555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0783734-DA95-4F04-9755-8004CFC37070}"/>
              </a:ext>
            </a:extLst>
          </p:cNvPr>
          <p:cNvSpPr/>
          <p:nvPr/>
        </p:nvSpPr>
        <p:spPr>
          <a:xfrm flipV="1">
            <a:off x="6774617" y="881263"/>
            <a:ext cx="1142343" cy="1162742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CEC1BDB-07A5-47C3-864E-63A8F210C8FA}"/>
              </a:ext>
            </a:extLst>
          </p:cNvPr>
          <p:cNvSpPr/>
          <p:nvPr/>
        </p:nvSpPr>
        <p:spPr>
          <a:xfrm>
            <a:off x="5758341" y="1462634"/>
            <a:ext cx="942319" cy="959146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A2C87DF-BB70-42E4-BABD-A11299133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4" y="332146"/>
            <a:ext cx="3772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70" presetID="2" presetClass="entr" presetSubtype="1" fill="hold" grpId="0" nodeType="withEffect" p14:presetBounceEnd="70000">
                                      <p:stCondLst>
                                        <p:cond delay="6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7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2" presetID="2" presetClass="entr" presetSubtype="4" fill="hold" grpId="0" nodeType="afterEffect" p14:presetBounceEnd="70000">
                                      <p:stCondLst>
                                        <p:cond delay="25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8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1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99" presetID="2" presetClass="exit" presetSubtype="4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104" presetID="2" presetClass="exit" presetSubtype="1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53" presetClass="exit" presetSubtype="32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9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53" presetClass="exit" presetSubtype="3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4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5" grpId="1" animBg="1"/>
          <p:bldP spid="26" grpId="0" animBg="1"/>
          <p:bldP spid="26" grpId="1" animBg="1"/>
          <p:bldP spid="11" grpId="0" animBg="1"/>
          <p:bldP spid="12" grpId="0" animBg="1"/>
          <p:bldP spid="15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10" grpId="0"/>
          <p:bldP spid="10" grpId="1"/>
          <p:bldP spid="9" grpId="0"/>
          <p:bldP spid="9" grpId="1"/>
          <p:bldP spid="8" grpId="0"/>
          <p:bldP spid="8" grpId="1"/>
          <p:bldP spid="13" grpId="0" animBg="1"/>
          <p:bldP spid="14" grpId="0" animBg="1"/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70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2" presetID="2" presetClass="entr" presetSubtype="4" fill="hold" grpId="0" nodeType="afterEffect">
                                      <p:stCondLst>
                                        <p:cond delay="25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1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99" presetID="2" presetClass="exit" presetSubtype="4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104" presetID="2" presetClass="exit" presetSubtype="1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53" presetClass="exit" presetSubtype="32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9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53" presetClass="exit" presetSubtype="3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4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5" grpId="1" animBg="1"/>
          <p:bldP spid="26" grpId="0" animBg="1"/>
          <p:bldP spid="26" grpId="1" animBg="1"/>
          <p:bldP spid="11" grpId="0" animBg="1"/>
          <p:bldP spid="12" grpId="0" animBg="1"/>
          <p:bldP spid="15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10" grpId="0"/>
          <p:bldP spid="10" grpId="1"/>
          <p:bldP spid="9" grpId="0"/>
          <p:bldP spid="9" grpId="1"/>
          <p:bldP spid="8" grpId="0"/>
          <p:bldP spid="8" grpId="1"/>
          <p:bldP spid="13" grpId="0" animBg="1"/>
          <p:bldP spid="14" grpId="0" animBg="1"/>
          <p:bldP spid="16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2-Point Star 8">
            <a:extLst>
              <a:ext uri="{FF2B5EF4-FFF2-40B4-BE49-F238E27FC236}">
                <a16:creationId xmlns:a16="http://schemas.microsoft.com/office/drawing/2014/main" id="{BE53DFB3-4CA9-46B3-BB8E-E6C47E8D6961}"/>
              </a:ext>
            </a:extLst>
          </p:cNvPr>
          <p:cNvSpPr/>
          <p:nvPr/>
        </p:nvSpPr>
        <p:spPr>
          <a:xfrm>
            <a:off x="7561396" y="2439303"/>
            <a:ext cx="1100838" cy="1100838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10">
            <a:extLst>
              <a:ext uri="{FF2B5EF4-FFF2-40B4-BE49-F238E27FC236}">
                <a16:creationId xmlns:a16="http://schemas.microsoft.com/office/drawing/2014/main" id="{E1AA076A-B79B-43A5-8E37-F60062C57338}"/>
              </a:ext>
            </a:extLst>
          </p:cNvPr>
          <p:cNvSpPr/>
          <p:nvPr/>
        </p:nvSpPr>
        <p:spPr>
          <a:xfrm>
            <a:off x="7247719" y="2125626"/>
            <a:ext cx="1728192" cy="17281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95408B-A50F-4ADE-8C71-1D14DB4373E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91674" y="1805812"/>
            <a:ext cx="8808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Bebas Neue" panose="020B0606020202050201" pitchFamily="34" charset="0"/>
              </a:rPr>
              <a:t>ET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626676-7506-4E3C-958D-DAD427B7052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3783277"/>
            <a:ext cx="12192000" cy="3074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5E3B7664-88D5-42D1-9769-12EA099F53B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91674" y="2641851"/>
            <a:ext cx="88086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Bebas Neue" panose="020B0606020202050201" pitchFamily="34" charset="0"/>
              </a:rPr>
              <a:t>ENCORE </a:t>
            </a:r>
            <a:r>
              <a:rPr lang="en-US" sz="6000" b="1" dirty="0">
                <a:solidFill>
                  <a:srgbClr val="FFC000"/>
                </a:solidFill>
                <a:latin typeface="Bebas Neue" panose="020B0606020202050201" pitchFamily="34" charset="0"/>
              </a:rPr>
              <a:t>MIEUX</a:t>
            </a:r>
            <a:r>
              <a:rPr lang="en-US" sz="6000" b="1" dirty="0">
                <a:latin typeface="Bebas Neue" panose="020B0606020202050201" pitchFamily="34" charset="0"/>
              </a:rPr>
              <a:t>…</a:t>
            </a:r>
            <a:endParaRPr lang="en-US" sz="6000" b="1" dirty="0">
              <a:solidFill>
                <a:srgbClr val="19BC9D"/>
              </a:solidFill>
              <a:latin typeface="Bebas Neue" panose="020B0606020202050201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A28D42-BC1B-4E0B-856B-9E460BA4989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4221804"/>
            <a:ext cx="12192000" cy="263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7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" presetClass="exit" presetSubtype="4" ac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4" ac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4" grpId="0"/>
      <p:bldP spid="4" grpId="1"/>
      <p:bldP spid="6" grpId="0"/>
      <p:bldP spid="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2-Point Star 8">
            <a:extLst>
              <a:ext uri="{FF2B5EF4-FFF2-40B4-BE49-F238E27FC236}">
                <a16:creationId xmlns:a16="http://schemas.microsoft.com/office/drawing/2014/main" id="{BEEA6B18-A3BE-4E50-8DBB-E43A8D4566E6}"/>
              </a:ext>
            </a:extLst>
          </p:cNvPr>
          <p:cNvSpPr/>
          <p:nvPr/>
        </p:nvSpPr>
        <p:spPr>
          <a:xfrm>
            <a:off x="10743348" y="3985848"/>
            <a:ext cx="850929" cy="850929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10">
            <a:extLst>
              <a:ext uri="{FF2B5EF4-FFF2-40B4-BE49-F238E27FC236}">
                <a16:creationId xmlns:a16="http://schemas.microsoft.com/office/drawing/2014/main" id="{16C0B0D0-6C9A-4B16-AF29-6D6197B053E5}"/>
              </a:ext>
            </a:extLst>
          </p:cNvPr>
          <p:cNvSpPr/>
          <p:nvPr/>
        </p:nvSpPr>
        <p:spPr>
          <a:xfrm>
            <a:off x="10496195" y="3738695"/>
            <a:ext cx="1345235" cy="13452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90ED1C7-991B-4BA9-86F3-E8137E26A83E}"/>
              </a:ext>
            </a:extLst>
          </p:cNvPr>
          <p:cNvSpPr/>
          <p:nvPr/>
        </p:nvSpPr>
        <p:spPr>
          <a:xfrm>
            <a:off x="307747" y="4514309"/>
            <a:ext cx="1066800" cy="1085850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33A51DD-BFEE-41CF-98CF-351A2A0D3AD7}"/>
              </a:ext>
            </a:extLst>
          </p:cNvPr>
          <p:cNvSpPr/>
          <p:nvPr/>
        </p:nvSpPr>
        <p:spPr>
          <a:xfrm>
            <a:off x="1507927" y="2313367"/>
            <a:ext cx="1638300" cy="1667555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D589AD0-4CAC-425A-8F08-0C84D9CBA5C0}"/>
              </a:ext>
            </a:extLst>
          </p:cNvPr>
          <p:cNvSpPr/>
          <p:nvPr/>
        </p:nvSpPr>
        <p:spPr>
          <a:xfrm>
            <a:off x="5457398" y="2800908"/>
            <a:ext cx="942319" cy="879623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97457-4F9D-458F-9A87-261E2BB05812}"/>
              </a:ext>
            </a:extLst>
          </p:cNvPr>
          <p:cNvSpPr/>
          <p:nvPr/>
        </p:nvSpPr>
        <p:spPr>
          <a:xfrm>
            <a:off x="6506381" y="2171043"/>
            <a:ext cx="942319" cy="959146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A5439A8-D197-4F17-9C32-BD4B81E152AE}"/>
              </a:ext>
            </a:extLst>
          </p:cNvPr>
          <p:cNvSpPr/>
          <p:nvPr/>
        </p:nvSpPr>
        <p:spPr>
          <a:xfrm>
            <a:off x="1573332" y="4411313"/>
            <a:ext cx="942319" cy="959146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EB6A3AC-16DF-4234-AC4D-933087D75602}"/>
              </a:ext>
            </a:extLst>
          </p:cNvPr>
          <p:cNvSpPr/>
          <p:nvPr/>
        </p:nvSpPr>
        <p:spPr>
          <a:xfrm>
            <a:off x="336531" y="1628118"/>
            <a:ext cx="1066800" cy="1085850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110D755-AC5A-4133-9D93-04FBAA3B159A}"/>
              </a:ext>
            </a:extLst>
          </p:cNvPr>
          <p:cNvSpPr/>
          <p:nvPr/>
        </p:nvSpPr>
        <p:spPr>
          <a:xfrm>
            <a:off x="1531251" y="877807"/>
            <a:ext cx="942319" cy="959146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2286876-7E73-4DCF-BF54-CA74227554DF}"/>
              </a:ext>
            </a:extLst>
          </p:cNvPr>
          <p:cNvSpPr/>
          <p:nvPr/>
        </p:nvSpPr>
        <p:spPr>
          <a:xfrm>
            <a:off x="6197132" y="2927369"/>
            <a:ext cx="1638300" cy="1667555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92BC701E-860D-4502-B7D0-500C08666790}"/>
              </a:ext>
            </a:extLst>
          </p:cNvPr>
          <p:cNvSpPr/>
          <p:nvPr/>
        </p:nvSpPr>
        <p:spPr>
          <a:xfrm>
            <a:off x="155098" y="3276036"/>
            <a:ext cx="1066800" cy="1085850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AD2B56C-EE1A-4A65-8CA0-3E9B3C952F73}"/>
              </a:ext>
            </a:extLst>
          </p:cNvPr>
          <p:cNvSpPr txBox="1"/>
          <p:nvPr/>
        </p:nvSpPr>
        <p:spPr>
          <a:xfrm>
            <a:off x="5727831" y="4085184"/>
            <a:ext cx="59878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dirty="0">
                <a:latin typeface="Bebas Neue" panose="020B0606020202050201" pitchFamily="34" charset="0"/>
              </a:rPr>
              <a:t>POUR LE METTRE </a:t>
            </a:r>
            <a:r>
              <a:rPr lang="fr-FR" sz="5400" dirty="0">
                <a:solidFill>
                  <a:srgbClr val="FFC000"/>
                </a:solidFill>
                <a:latin typeface="Bebas Neue" panose="020B0606020202050201" pitchFamily="34" charset="0"/>
              </a:rPr>
              <a:t>EN VALEUR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94D0135-5A98-45E0-8429-2C73E849DFEA}"/>
              </a:ext>
            </a:extLst>
          </p:cNvPr>
          <p:cNvSpPr txBox="1"/>
          <p:nvPr/>
        </p:nvSpPr>
        <p:spPr>
          <a:xfrm>
            <a:off x="5953335" y="3034990"/>
            <a:ext cx="3487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dirty="0">
                <a:latin typeface="Bebas Neue" panose="020B0606020202050201" pitchFamily="34" charset="0"/>
              </a:rPr>
              <a:t>AVEC UN </a:t>
            </a:r>
            <a:r>
              <a:rPr lang="fr-FR" sz="5400" dirty="0" err="1">
                <a:latin typeface="Bebas Neue" panose="020B0606020202050201" pitchFamily="34" charset="0"/>
              </a:rPr>
              <a:t>RAMSé</a:t>
            </a:r>
            <a:endParaRPr lang="fr-FR" sz="5400" dirty="0">
              <a:latin typeface="Bebas Neue" panose="020B0606020202050201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9511FC9-1D31-4F71-B242-238AF8D14E35}"/>
              </a:ext>
            </a:extLst>
          </p:cNvPr>
          <p:cNvSpPr txBox="1"/>
          <p:nvPr/>
        </p:nvSpPr>
        <p:spPr>
          <a:xfrm>
            <a:off x="5837802" y="1849486"/>
            <a:ext cx="5353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dirty="0">
                <a:latin typeface="Bebas Neue" panose="020B0606020202050201" pitchFamily="34" charset="0"/>
              </a:rPr>
              <a:t>EVALUER </a:t>
            </a:r>
            <a:r>
              <a:rPr lang="fr-FR" sz="5400" dirty="0">
                <a:solidFill>
                  <a:srgbClr val="FFC000"/>
                </a:solidFill>
                <a:latin typeface="Bebas Neue" panose="020B0606020202050201" pitchFamily="34" charset="0"/>
              </a:rPr>
              <a:t>CHAQUE</a:t>
            </a:r>
            <a:r>
              <a:rPr lang="fr-FR" sz="5400" dirty="0">
                <a:latin typeface="Bebas Neue" panose="020B0606020202050201" pitchFamily="34" charset="0"/>
              </a:rPr>
              <a:t> COURS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4E1C06-84FF-439C-BE69-E95DF9C7100D}"/>
              </a:ext>
            </a:extLst>
          </p:cNvPr>
          <p:cNvSpPr/>
          <p:nvPr/>
        </p:nvSpPr>
        <p:spPr>
          <a:xfrm>
            <a:off x="5457398" y="0"/>
            <a:ext cx="6734602" cy="1628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EB0578-2259-4F73-B233-886BA61D8BFE}"/>
              </a:ext>
            </a:extLst>
          </p:cNvPr>
          <p:cNvSpPr/>
          <p:nvPr/>
        </p:nvSpPr>
        <p:spPr>
          <a:xfrm>
            <a:off x="5393062" y="5202321"/>
            <a:ext cx="6734602" cy="1667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62F5F90-DCA4-47EF-83A0-9C682AFCD4D5}"/>
              </a:ext>
            </a:extLst>
          </p:cNvPr>
          <p:cNvSpPr/>
          <p:nvPr/>
        </p:nvSpPr>
        <p:spPr>
          <a:xfrm>
            <a:off x="5018652" y="4514309"/>
            <a:ext cx="1638300" cy="1667555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0783734-DA95-4F04-9755-8004CFC37070}"/>
              </a:ext>
            </a:extLst>
          </p:cNvPr>
          <p:cNvSpPr/>
          <p:nvPr/>
        </p:nvSpPr>
        <p:spPr>
          <a:xfrm flipV="1">
            <a:off x="6774617" y="881263"/>
            <a:ext cx="1142343" cy="1162742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CEC1BDB-07A5-47C3-864E-63A8F210C8FA}"/>
              </a:ext>
            </a:extLst>
          </p:cNvPr>
          <p:cNvSpPr/>
          <p:nvPr/>
        </p:nvSpPr>
        <p:spPr>
          <a:xfrm>
            <a:off x="5758341" y="1462634"/>
            <a:ext cx="942319" cy="959146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AD23AD5-944A-4FA8-BEC6-764682B39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5" y="352703"/>
            <a:ext cx="3772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8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70" presetID="2" presetClass="entr" presetSubtype="1" fill="hold" grpId="0" nodeType="withEffect" p14:presetBounceEnd="70000">
                                      <p:stCondLst>
                                        <p:cond delay="6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7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2" presetID="2" presetClass="entr" presetSubtype="4" fill="hold" grpId="0" nodeType="afterEffect" p14:presetBounceEnd="70000">
                                      <p:stCondLst>
                                        <p:cond delay="25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8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1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99" presetID="2" presetClass="exit" presetSubtype="4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53" presetClass="exit" presetSubtype="32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4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2" presetClass="exit" presetSubtype="1" accel="100000" fill="hold" grpId="1" nodeType="withEffect">
                                      <p:stCondLst>
                                        <p:cond delay="5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53" presetClass="exit" presetSubtype="3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3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5" grpId="1" animBg="1"/>
          <p:bldP spid="26" grpId="0" animBg="1"/>
          <p:bldP spid="26" grpId="1" animBg="1"/>
          <p:bldP spid="11" grpId="0" animBg="1"/>
          <p:bldP spid="12" grpId="0" animBg="1"/>
          <p:bldP spid="15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10" grpId="0"/>
          <p:bldP spid="10" grpId="1"/>
          <p:bldP spid="9" grpId="0"/>
          <p:bldP spid="9" grpId="1"/>
          <p:bldP spid="8" grpId="0"/>
          <p:bldP spid="8" grpId="1"/>
          <p:bldP spid="13" grpId="0" animBg="1"/>
          <p:bldP spid="14" grpId="0" animBg="1"/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70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2" presetID="2" presetClass="entr" presetSubtype="4" fill="hold" grpId="0" nodeType="afterEffect">
                                      <p:stCondLst>
                                        <p:cond delay="25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1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99" presetID="2" presetClass="exit" presetSubtype="4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53" presetClass="exit" presetSubtype="32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4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2" presetClass="exit" presetSubtype="1" accel="100000" fill="hold" grpId="1" nodeType="withEffect">
                                      <p:stCondLst>
                                        <p:cond delay="5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53" presetClass="exit" presetSubtype="3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3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5" grpId="1" animBg="1"/>
          <p:bldP spid="26" grpId="0" animBg="1"/>
          <p:bldP spid="26" grpId="1" animBg="1"/>
          <p:bldP spid="11" grpId="0" animBg="1"/>
          <p:bldP spid="12" grpId="0" animBg="1"/>
          <p:bldP spid="15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10" grpId="0"/>
          <p:bldP spid="10" grpId="1"/>
          <p:bldP spid="9" grpId="0"/>
          <p:bldP spid="9" grpId="1"/>
          <p:bldP spid="8" grpId="0"/>
          <p:bldP spid="8" grpId="1"/>
          <p:bldP spid="13" grpId="0" animBg="1"/>
          <p:bldP spid="14" grpId="0" animBg="1"/>
          <p:bldP spid="16" grpId="0" animBg="1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2-Point Star 8">
            <a:extLst>
              <a:ext uri="{FF2B5EF4-FFF2-40B4-BE49-F238E27FC236}">
                <a16:creationId xmlns:a16="http://schemas.microsoft.com/office/drawing/2014/main" id="{44EC9A7D-1BA0-4ED3-AB9F-FFC1AF543AC5}"/>
              </a:ext>
            </a:extLst>
          </p:cNvPr>
          <p:cNvSpPr/>
          <p:nvPr/>
        </p:nvSpPr>
        <p:spPr>
          <a:xfrm>
            <a:off x="8967162" y="2713540"/>
            <a:ext cx="1652962" cy="1652962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E02135-600E-4C92-BD3E-F27FA948AC09}"/>
              </a:ext>
            </a:extLst>
          </p:cNvPr>
          <p:cNvSpPr/>
          <p:nvPr/>
        </p:nvSpPr>
        <p:spPr>
          <a:xfrm>
            <a:off x="8539222" y="2285600"/>
            <a:ext cx="2508842" cy="2508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8DA081C-6D41-4995-8DE0-DB2634CD5CC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64872" y="2628455"/>
            <a:ext cx="7237879" cy="148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6600" b="1" dirty="0">
                <a:latin typeface="Bebas Neue" panose="020B0606020202050201" pitchFamily="34" charset="0"/>
              </a:rPr>
              <a:t>ET ILS ENSEIGNENT </a:t>
            </a:r>
            <a:r>
              <a:rPr lang="fr-FR" sz="6600" b="1" dirty="0">
                <a:solidFill>
                  <a:srgbClr val="FFC000"/>
                </a:solidFill>
                <a:latin typeface="Bebas Neue" panose="020B0606020202050201" pitchFamily="34" charset="0"/>
              </a:rPr>
              <a:t>QUOI</a:t>
            </a:r>
            <a:r>
              <a:rPr lang="fr-FR" sz="6600" b="1" dirty="0">
                <a:latin typeface="Bebas Neue" panose="020B0606020202050201" pitchFamily="34" charset="0"/>
              </a:rPr>
              <a:t> 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E42F5F-7544-43F2-939B-FA92BA39D6CC}"/>
              </a:ext>
            </a:extLst>
          </p:cNvPr>
          <p:cNvSpPr/>
          <p:nvPr/>
        </p:nvSpPr>
        <p:spPr>
          <a:xfrm>
            <a:off x="0" y="0"/>
            <a:ext cx="12192000" cy="2348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4B7780-D423-44BB-AF25-9B745B1F8858}"/>
              </a:ext>
            </a:extLst>
          </p:cNvPr>
          <p:cNvSpPr/>
          <p:nvPr/>
        </p:nvSpPr>
        <p:spPr>
          <a:xfrm>
            <a:off x="0" y="4509656"/>
            <a:ext cx="12192000" cy="2348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1CE20357-03CC-485A-926F-9B8FC250D73E}"/>
              </a:ext>
            </a:extLst>
          </p:cNvPr>
          <p:cNvSpPr/>
          <p:nvPr/>
        </p:nvSpPr>
        <p:spPr>
          <a:xfrm>
            <a:off x="2329154" y="343727"/>
            <a:ext cx="1897513" cy="18975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ulle narrative : ronde 7">
            <a:extLst>
              <a:ext uri="{FF2B5EF4-FFF2-40B4-BE49-F238E27FC236}">
                <a16:creationId xmlns:a16="http://schemas.microsoft.com/office/drawing/2014/main" id="{B3BF698D-B2E1-4CC8-8A02-87407EEE7DD1}"/>
              </a:ext>
            </a:extLst>
          </p:cNvPr>
          <p:cNvSpPr/>
          <p:nvPr/>
        </p:nvSpPr>
        <p:spPr>
          <a:xfrm>
            <a:off x="1743931" y="731047"/>
            <a:ext cx="1531612" cy="1017775"/>
          </a:xfrm>
          <a:prstGeom prst="wedgeEllipseCallou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500" b="1" dirty="0">
                <a:solidFill>
                  <a:schemeClr val="bg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?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8E1AA41-FEB3-4844-BF7B-05594C123B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67" y="1331241"/>
            <a:ext cx="2059338" cy="419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9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2" grpId="0"/>
      <p:bldP spid="7" grpId="0" animBg="1"/>
      <p:bldP spid="7" grpId="1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2-Point Star 8">
            <a:extLst>
              <a:ext uri="{FF2B5EF4-FFF2-40B4-BE49-F238E27FC236}">
                <a16:creationId xmlns:a16="http://schemas.microsoft.com/office/drawing/2014/main" id="{BEEA6B18-A3BE-4E50-8DBB-E43A8D4566E6}"/>
              </a:ext>
            </a:extLst>
          </p:cNvPr>
          <p:cNvSpPr/>
          <p:nvPr/>
        </p:nvSpPr>
        <p:spPr>
          <a:xfrm>
            <a:off x="8072835" y="4063829"/>
            <a:ext cx="850929" cy="850929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10">
            <a:extLst>
              <a:ext uri="{FF2B5EF4-FFF2-40B4-BE49-F238E27FC236}">
                <a16:creationId xmlns:a16="http://schemas.microsoft.com/office/drawing/2014/main" id="{16C0B0D0-6C9A-4B16-AF29-6D6197B053E5}"/>
              </a:ext>
            </a:extLst>
          </p:cNvPr>
          <p:cNvSpPr/>
          <p:nvPr/>
        </p:nvSpPr>
        <p:spPr>
          <a:xfrm>
            <a:off x="7825682" y="3816676"/>
            <a:ext cx="1345235" cy="13452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90ED1C7-991B-4BA9-86F3-E8137E26A83E}"/>
              </a:ext>
            </a:extLst>
          </p:cNvPr>
          <p:cNvSpPr/>
          <p:nvPr/>
        </p:nvSpPr>
        <p:spPr>
          <a:xfrm>
            <a:off x="307747" y="4514309"/>
            <a:ext cx="1066800" cy="1085850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33A51DD-BFEE-41CF-98CF-351A2A0D3AD7}"/>
              </a:ext>
            </a:extLst>
          </p:cNvPr>
          <p:cNvSpPr/>
          <p:nvPr/>
        </p:nvSpPr>
        <p:spPr>
          <a:xfrm>
            <a:off x="1507927" y="2313367"/>
            <a:ext cx="1638300" cy="1667555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D589AD0-4CAC-425A-8F08-0C84D9CBA5C0}"/>
              </a:ext>
            </a:extLst>
          </p:cNvPr>
          <p:cNvSpPr/>
          <p:nvPr/>
        </p:nvSpPr>
        <p:spPr>
          <a:xfrm>
            <a:off x="5457398" y="2800908"/>
            <a:ext cx="942319" cy="879623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97457-4F9D-458F-9A87-261E2BB05812}"/>
              </a:ext>
            </a:extLst>
          </p:cNvPr>
          <p:cNvSpPr/>
          <p:nvPr/>
        </p:nvSpPr>
        <p:spPr>
          <a:xfrm>
            <a:off x="6506381" y="2171043"/>
            <a:ext cx="942319" cy="959146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A5439A8-D197-4F17-9C32-BD4B81E152AE}"/>
              </a:ext>
            </a:extLst>
          </p:cNvPr>
          <p:cNvSpPr/>
          <p:nvPr/>
        </p:nvSpPr>
        <p:spPr>
          <a:xfrm>
            <a:off x="1573332" y="4411313"/>
            <a:ext cx="942319" cy="959146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EB6A3AC-16DF-4234-AC4D-933087D75602}"/>
              </a:ext>
            </a:extLst>
          </p:cNvPr>
          <p:cNvSpPr/>
          <p:nvPr/>
        </p:nvSpPr>
        <p:spPr>
          <a:xfrm>
            <a:off x="336531" y="1628118"/>
            <a:ext cx="1066800" cy="1085850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110D755-AC5A-4133-9D93-04FBAA3B159A}"/>
              </a:ext>
            </a:extLst>
          </p:cNvPr>
          <p:cNvSpPr/>
          <p:nvPr/>
        </p:nvSpPr>
        <p:spPr>
          <a:xfrm>
            <a:off x="1531251" y="877807"/>
            <a:ext cx="942319" cy="959146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2286876-7E73-4DCF-BF54-CA74227554DF}"/>
              </a:ext>
            </a:extLst>
          </p:cNvPr>
          <p:cNvSpPr/>
          <p:nvPr/>
        </p:nvSpPr>
        <p:spPr>
          <a:xfrm>
            <a:off x="6197132" y="2927369"/>
            <a:ext cx="1638300" cy="1667555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92BC701E-860D-4502-B7D0-500C08666790}"/>
              </a:ext>
            </a:extLst>
          </p:cNvPr>
          <p:cNvSpPr/>
          <p:nvPr/>
        </p:nvSpPr>
        <p:spPr>
          <a:xfrm>
            <a:off x="155098" y="3276036"/>
            <a:ext cx="1066800" cy="1085850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AD2B56C-EE1A-4A65-8CA0-3E9B3C952F73}"/>
              </a:ext>
            </a:extLst>
          </p:cNvPr>
          <p:cNvSpPr txBox="1"/>
          <p:nvPr/>
        </p:nvSpPr>
        <p:spPr>
          <a:xfrm>
            <a:off x="4847008" y="4074684"/>
            <a:ext cx="4552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dirty="0">
                <a:latin typeface="Bebas Neue" panose="020B0606020202050201" pitchFamily="34" charset="0"/>
              </a:rPr>
              <a:t>JUSQU’AU </a:t>
            </a:r>
            <a:r>
              <a:rPr lang="fr-FR" sz="5400" dirty="0">
                <a:solidFill>
                  <a:srgbClr val="FFC000"/>
                </a:solidFill>
                <a:latin typeface="Bebas Neue" panose="020B0606020202050201" pitchFamily="34" charset="0"/>
              </a:rPr>
              <a:t>TERMINALE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94D0135-5A98-45E0-8429-2C73E849DFEA}"/>
              </a:ext>
            </a:extLst>
          </p:cNvPr>
          <p:cNvSpPr txBox="1"/>
          <p:nvPr/>
        </p:nvSpPr>
        <p:spPr>
          <a:xfrm>
            <a:off x="4930493" y="3110944"/>
            <a:ext cx="4469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dirty="0">
                <a:latin typeface="Bebas Neue" panose="020B0606020202050201" pitchFamily="34" charset="0"/>
              </a:rPr>
              <a:t>DU NIVEAU </a:t>
            </a:r>
            <a:r>
              <a:rPr lang="fr-FR" sz="5400" dirty="0">
                <a:solidFill>
                  <a:srgbClr val="7044FF"/>
                </a:solidFill>
                <a:latin typeface="Bebas Neue" panose="020B0606020202050201" pitchFamily="34" charset="0"/>
              </a:rPr>
              <a:t>PRIMAIRE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9511FC9-1D31-4F71-B242-238AF8D14E35}"/>
              </a:ext>
            </a:extLst>
          </p:cNvPr>
          <p:cNvSpPr txBox="1"/>
          <p:nvPr/>
        </p:nvSpPr>
        <p:spPr>
          <a:xfrm>
            <a:off x="4699748" y="2132288"/>
            <a:ext cx="75200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1981200" algn="l"/>
              </a:tabLst>
            </a:pPr>
            <a:r>
              <a:rPr lang="fr-FR" sz="5400" dirty="0">
                <a:latin typeface="Bebas Neue" panose="020B0606020202050201" pitchFamily="34" charset="0"/>
              </a:rPr>
              <a:t>TOUTES LES </a:t>
            </a:r>
            <a:r>
              <a:rPr lang="fr-FR" sz="5400" dirty="0" err="1">
                <a:latin typeface="Bebas Neue" panose="020B0606020202050201" pitchFamily="34" charset="0"/>
              </a:rPr>
              <a:t>MATIères</a:t>
            </a:r>
            <a:r>
              <a:rPr lang="fr-FR" sz="5400" dirty="0">
                <a:latin typeface="Bebas Neue" panose="020B0606020202050201" pitchFamily="34" charset="0"/>
              </a:rPr>
              <a:t> </a:t>
            </a:r>
            <a:r>
              <a:rPr lang="fr-FR" sz="5400" dirty="0">
                <a:solidFill>
                  <a:srgbClr val="FFC000"/>
                </a:solidFill>
                <a:latin typeface="Bebas Neue" panose="020B0606020202050201" pitchFamily="34" charset="0"/>
              </a:rPr>
              <a:t>PRINCIPALES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4E1C06-84FF-439C-BE69-E95DF9C7100D}"/>
              </a:ext>
            </a:extLst>
          </p:cNvPr>
          <p:cNvSpPr/>
          <p:nvPr/>
        </p:nvSpPr>
        <p:spPr>
          <a:xfrm>
            <a:off x="4799856" y="0"/>
            <a:ext cx="7392144" cy="1628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EB0578-2259-4F73-B233-886BA61D8BFE}"/>
              </a:ext>
            </a:extLst>
          </p:cNvPr>
          <p:cNvSpPr/>
          <p:nvPr/>
        </p:nvSpPr>
        <p:spPr>
          <a:xfrm>
            <a:off x="5393062" y="5202321"/>
            <a:ext cx="6734602" cy="1667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62F5F90-DCA4-47EF-83A0-9C682AFCD4D5}"/>
              </a:ext>
            </a:extLst>
          </p:cNvPr>
          <p:cNvSpPr/>
          <p:nvPr/>
        </p:nvSpPr>
        <p:spPr>
          <a:xfrm>
            <a:off x="5018652" y="4514309"/>
            <a:ext cx="1638300" cy="1667555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0783734-DA95-4F04-9755-8004CFC37070}"/>
              </a:ext>
            </a:extLst>
          </p:cNvPr>
          <p:cNvSpPr/>
          <p:nvPr/>
        </p:nvSpPr>
        <p:spPr>
          <a:xfrm flipV="1">
            <a:off x="6774617" y="881263"/>
            <a:ext cx="1142343" cy="1162742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CEC1BDB-07A5-47C3-864E-63A8F210C8FA}"/>
              </a:ext>
            </a:extLst>
          </p:cNvPr>
          <p:cNvSpPr/>
          <p:nvPr/>
        </p:nvSpPr>
        <p:spPr>
          <a:xfrm>
            <a:off x="5758341" y="1462634"/>
            <a:ext cx="942319" cy="959146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66EABFA-BEE3-4D8D-98CF-ED9839B58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63" y="272088"/>
            <a:ext cx="3772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0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70" presetID="2" presetClass="entr" presetSubtype="1" fill="hold" grpId="0" nodeType="withEffect" p14:presetBounceEnd="70000">
                                      <p:stCondLst>
                                        <p:cond delay="6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7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2" presetID="2" presetClass="entr" presetSubtype="4" fill="hold" grpId="0" nodeType="afterEffect" p14:presetBounceEnd="70000">
                                      <p:stCondLst>
                                        <p:cond delay="25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8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1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99" presetID="2" presetClass="exit" presetSubtype="4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53" presetClass="exit" presetSubtype="32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4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09" presetID="2" presetClass="exit" presetSubtype="1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53" presetClass="exit" presetSubtype="3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4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5" grpId="1" animBg="1"/>
          <p:bldP spid="26" grpId="0" animBg="1"/>
          <p:bldP spid="26" grpId="1" animBg="1"/>
          <p:bldP spid="11" grpId="0" animBg="1"/>
          <p:bldP spid="12" grpId="0" animBg="1"/>
          <p:bldP spid="15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10" grpId="0"/>
          <p:bldP spid="10" grpId="1"/>
          <p:bldP spid="9" grpId="0"/>
          <p:bldP spid="9" grpId="1"/>
          <p:bldP spid="8" grpId="0"/>
          <p:bldP spid="8" grpId="1"/>
          <p:bldP spid="13" grpId="0" animBg="1"/>
          <p:bldP spid="14" grpId="0" animBg="1"/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70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2" presetID="2" presetClass="entr" presetSubtype="4" fill="hold" grpId="0" nodeType="afterEffect">
                                      <p:stCondLst>
                                        <p:cond delay="25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1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99" presetID="2" presetClass="exit" presetSubtype="4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53" presetClass="exit" presetSubtype="32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4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09" presetID="2" presetClass="exit" presetSubtype="1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53" presetClass="exit" presetSubtype="3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4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5" grpId="1" animBg="1"/>
          <p:bldP spid="26" grpId="0" animBg="1"/>
          <p:bldP spid="26" grpId="1" animBg="1"/>
          <p:bldP spid="11" grpId="0" animBg="1"/>
          <p:bldP spid="12" grpId="0" animBg="1"/>
          <p:bldP spid="15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10" grpId="0"/>
          <p:bldP spid="10" grpId="1"/>
          <p:bldP spid="9" grpId="0"/>
          <p:bldP spid="9" grpId="1"/>
          <p:bldP spid="8" grpId="0"/>
          <p:bldP spid="8" grpId="1"/>
          <p:bldP spid="13" grpId="0" animBg="1"/>
          <p:bldP spid="14" grpId="0" animBg="1"/>
          <p:bldP spid="16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2-Point Star 8">
            <a:extLst>
              <a:ext uri="{FF2B5EF4-FFF2-40B4-BE49-F238E27FC236}">
                <a16:creationId xmlns:a16="http://schemas.microsoft.com/office/drawing/2014/main" id="{44EC9A7D-1BA0-4ED3-AB9F-FFC1AF543AC5}"/>
              </a:ext>
            </a:extLst>
          </p:cNvPr>
          <p:cNvSpPr/>
          <p:nvPr/>
        </p:nvSpPr>
        <p:spPr>
          <a:xfrm>
            <a:off x="10382429" y="2810796"/>
            <a:ext cx="1356804" cy="1356804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E02135-600E-4C92-BD3E-F27FA948AC09}"/>
              </a:ext>
            </a:extLst>
          </p:cNvPr>
          <p:cNvSpPr/>
          <p:nvPr/>
        </p:nvSpPr>
        <p:spPr>
          <a:xfrm>
            <a:off x="9954489" y="2536202"/>
            <a:ext cx="2059338" cy="20593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8DA081C-6D41-4995-8DE0-DB2634CD5CC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279222" y="2678731"/>
            <a:ext cx="9912778" cy="148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6600" b="1" dirty="0">
                <a:latin typeface="Bebas Neue" panose="020B0606020202050201" pitchFamily="34" charset="0"/>
              </a:rPr>
              <a:t>COMMENT ON GAGNE DE </a:t>
            </a:r>
            <a:r>
              <a:rPr lang="fr-FR" sz="6600" b="1" dirty="0">
                <a:solidFill>
                  <a:srgbClr val="FFC000"/>
                </a:solidFill>
                <a:latin typeface="Bebas Neue" panose="020B0606020202050201" pitchFamily="34" charset="0"/>
              </a:rPr>
              <a:t>L’ARGENT</a:t>
            </a:r>
            <a:r>
              <a:rPr lang="fr-FR" sz="6600" b="1" dirty="0">
                <a:latin typeface="Bebas Neue" panose="020B0606020202050201" pitchFamily="34" charset="0"/>
              </a:rPr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E42F5F-7544-43F2-939B-FA92BA39D6CC}"/>
              </a:ext>
            </a:extLst>
          </p:cNvPr>
          <p:cNvSpPr/>
          <p:nvPr/>
        </p:nvSpPr>
        <p:spPr>
          <a:xfrm>
            <a:off x="0" y="0"/>
            <a:ext cx="12192000" cy="2348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4B7780-D423-44BB-AF25-9B745B1F8858}"/>
              </a:ext>
            </a:extLst>
          </p:cNvPr>
          <p:cNvSpPr/>
          <p:nvPr/>
        </p:nvSpPr>
        <p:spPr>
          <a:xfrm>
            <a:off x="0" y="4509656"/>
            <a:ext cx="12192000" cy="2348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1CE20357-03CC-485A-926F-9B8FC250D73E}"/>
              </a:ext>
            </a:extLst>
          </p:cNvPr>
          <p:cNvSpPr/>
          <p:nvPr/>
        </p:nvSpPr>
        <p:spPr>
          <a:xfrm>
            <a:off x="2329154" y="343727"/>
            <a:ext cx="1897513" cy="18975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ulle narrative : ronde 7">
            <a:extLst>
              <a:ext uri="{FF2B5EF4-FFF2-40B4-BE49-F238E27FC236}">
                <a16:creationId xmlns:a16="http://schemas.microsoft.com/office/drawing/2014/main" id="{B3BF698D-B2E1-4CC8-8A02-87407EEE7DD1}"/>
              </a:ext>
            </a:extLst>
          </p:cNvPr>
          <p:cNvSpPr/>
          <p:nvPr/>
        </p:nvSpPr>
        <p:spPr>
          <a:xfrm>
            <a:off x="1743931" y="731047"/>
            <a:ext cx="1531612" cy="1017775"/>
          </a:xfrm>
          <a:prstGeom prst="wedgeEllipseCallou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500" b="1" dirty="0">
                <a:solidFill>
                  <a:schemeClr val="bg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?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8E1AA41-FEB3-4844-BF7B-05594C123B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67" y="1331241"/>
            <a:ext cx="2059338" cy="419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8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2" grpId="0"/>
      <p:bldP spid="7" grpId="0" animBg="1"/>
      <p:bldP spid="7" grpId="1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2-Point Star 8">
            <a:extLst>
              <a:ext uri="{FF2B5EF4-FFF2-40B4-BE49-F238E27FC236}">
                <a16:creationId xmlns:a16="http://schemas.microsoft.com/office/drawing/2014/main" id="{BEEA6B18-A3BE-4E50-8DBB-E43A8D4566E6}"/>
              </a:ext>
            </a:extLst>
          </p:cNvPr>
          <p:cNvSpPr/>
          <p:nvPr/>
        </p:nvSpPr>
        <p:spPr>
          <a:xfrm>
            <a:off x="8072835" y="4063829"/>
            <a:ext cx="850929" cy="850929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10">
            <a:extLst>
              <a:ext uri="{FF2B5EF4-FFF2-40B4-BE49-F238E27FC236}">
                <a16:creationId xmlns:a16="http://schemas.microsoft.com/office/drawing/2014/main" id="{16C0B0D0-6C9A-4B16-AF29-6D6197B053E5}"/>
              </a:ext>
            </a:extLst>
          </p:cNvPr>
          <p:cNvSpPr/>
          <p:nvPr/>
        </p:nvSpPr>
        <p:spPr>
          <a:xfrm>
            <a:off x="7825682" y="3816676"/>
            <a:ext cx="1345235" cy="13452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90ED1C7-991B-4BA9-86F3-E8137E26A83E}"/>
              </a:ext>
            </a:extLst>
          </p:cNvPr>
          <p:cNvSpPr/>
          <p:nvPr/>
        </p:nvSpPr>
        <p:spPr>
          <a:xfrm>
            <a:off x="307747" y="4514309"/>
            <a:ext cx="1066800" cy="1085850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33A51DD-BFEE-41CF-98CF-351A2A0D3AD7}"/>
              </a:ext>
            </a:extLst>
          </p:cNvPr>
          <p:cNvSpPr/>
          <p:nvPr/>
        </p:nvSpPr>
        <p:spPr>
          <a:xfrm>
            <a:off x="1507927" y="2313367"/>
            <a:ext cx="1638300" cy="1667555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D589AD0-4CAC-425A-8F08-0C84D9CBA5C0}"/>
              </a:ext>
            </a:extLst>
          </p:cNvPr>
          <p:cNvSpPr/>
          <p:nvPr/>
        </p:nvSpPr>
        <p:spPr>
          <a:xfrm>
            <a:off x="5457398" y="2800908"/>
            <a:ext cx="942319" cy="879623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97457-4F9D-458F-9A87-261E2BB05812}"/>
              </a:ext>
            </a:extLst>
          </p:cNvPr>
          <p:cNvSpPr/>
          <p:nvPr/>
        </p:nvSpPr>
        <p:spPr>
          <a:xfrm>
            <a:off x="6506381" y="2171043"/>
            <a:ext cx="942319" cy="959146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A5439A8-D197-4F17-9C32-BD4B81E152AE}"/>
              </a:ext>
            </a:extLst>
          </p:cNvPr>
          <p:cNvSpPr/>
          <p:nvPr/>
        </p:nvSpPr>
        <p:spPr>
          <a:xfrm>
            <a:off x="1573332" y="4411313"/>
            <a:ext cx="942319" cy="959146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EB6A3AC-16DF-4234-AC4D-933087D75602}"/>
              </a:ext>
            </a:extLst>
          </p:cNvPr>
          <p:cNvSpPr/>
          <p:nvPr/>
        </p:nvSpPr>
        <p:spPr>
          <a:xfrm>
            <a:off x="336531" y="1628118"/>
            <a:ext cx="1066800" cy="1085850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110D755-AC5A-4133-9D93-04FBAA3B159A}"/>
              </a:ext>
            </a:extLst>
          </p:cNvPr>
          <p:cNvSpPr/>
          <p:nvPr/>
        </p:nvSpPr>
        <p:spPr>
          <a:xfrm>
            <a:off x="1531251" y="877807"/>
            <a:ext cx="942319" cy="959146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2286876-7E73-4DCF-BF54-CA74227554DF}"/>
              </a:ext>
            </a:extLst>
          </p:cNvPr>
          <p:cNvSpPr/>
          <p:nvPr/>
        </p:nvSpPr>
        <p:spPr>
          <a:xfrm>
            <a:off x="6197132" y="2927369"/>
            <a:ext cx="1638300" cy="1667555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92BC701E-860D-4502-B7D0-500C08666790}"/>
              </a:ext>
            </a:extLst>
          </p:cNvPr>
          <p:cNvSpPr/>
          <p:nvPr/>
        </p:nvSpPr>
        <p:spPr>
          <a:xfrm>
            <a:off x="155098" y="3276036"/>
            <a:ext cx="1066800" cy="1085850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AD2B56C-EE1A-4A65-8CA0-3E9B3C952F73}"/>
              </a:ext>
            </a:extLst>
          </p:cNvPr>
          <p:cNvSpPr txBox="1"/>
          <p:nvPr/>
        </p:nvSpPr>
        <p:spPr>
          <a:xfrm>
            <a:off x="5303950" y="3934985"/>
            <a:ext cx="5727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dirty="0">
                <a:latin typeface="Bebas Neue" panose="020B0606020202050201" pitchFamily="34" charset="0"/>
              </a:rPr>
              <a:t>SUR </a:t>
            </a:r>
            <a:r>
              <a:rPr lang="fr-FR" sz="5400" dirty="0">
                <a:solidFill>
                  <a:srgbClr val="FFC000"/>
                </a:solidFill>
                <a:latin typeface="Bebas Neue" panose="020B0606020202050201" pitchFamily="34" charset="0"/>
              </a:rPr>
              <a:t>CHAQUE COURS</a:t>
            </a:r>
            <a:r>
              <a:rPr lang="fr-FR" sz="5400" dirty="0">
                <a:latin typeface="Bebas Neue" panose="020B0606020202050201" pitchFamily="34" charset="0"/>
              </a:rPr>
              <a:t> </a:t>
            </a:r>
            <a:r>
              <a:rPr lang="fr-FR" sz="5400" dirty="0" err="1">
                <a:latin typeface="Bebas Neue" panose="020B0606020202050201" pitchFamily="34" charset="0"/>
              </a:rPr>
              <a:t>DONNé</a:t>
            </a:r>
            <a:endParaRPr lang="fr-FR" sz="5400" dirty="0">
              <a:solidFill>
                <a:srgbClr val="FFC000"/>
              </a:solidFill>
              <a:latin typeface="Bebas Neue" panose="020B0606020202050201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94D0135-5A98-45E0-8429-2C73E849DFEA}"/>
              </a:ext>
            </a:extLst>
          </p:cNvPr>
          <p:cNvSpPr txBox="1"/>
          <p:nvPr/>
        </p:nvSpPr>
        <p:spPr>
          <a:xfrm>
            <a:off x="5363121" y="2922212"/>
            <a:ext cx="1811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dirty="0">
                <a:latin typeface="Bebas Neue" panose="020B0606020202050201" pitchFamily="34" charset="0"/>
              </a:rPr>
              <a:t>DE </a:t>
            </a:r>
            <a:r>
              <a:rPr lang="fr-FR" sz="5400" dirty="0">
                <a:solidFill>
                  <a:srgbClr val="FFC000"/>
                </a:solidFill>
                <a:latin typeface="Bebas Neue" panose="020B0606020202050201" pitchFamily="34" charset="0"/>
              </a:rPr>
              <a:t>20%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9511FC9-1D31-4F71-B242-238AF8D14E35}"/>
              </a:ext>
            </a:extLst>
          </p:cNvPr>
          <p:cNvSpPr txBox="1"/>
          <p:nvPr/>
        </p:nvSpPr>
        <p:spPr>
          <a:xfrm>
            <a:off x="5303950" y="1824776"/>
            <a:ext cx="5917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1981200" algn="l"/>
              </a:tabLst>
            </a:pPr>
            <a:r>
              <a:rPr lang="fr-FR" sz="5400" dirty="0">
                <a:latin typeface="Bebas Neue" panose="020B0606020202050201" pitchFamily="34" charset="0"/>
              </a:rPr>
              <a:t>ON PREND UNE COMMISSION</a:t>
            </a:r>
            <a:endParaRPr lang="fr-FR" sz="54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4E1C06-84FF-439C-BE69-E95DF9C7100D}"/>
              </a:ext>
            </a:extLst>
          </p:cNvPr>
          <p:cNvSpPr/>
          <p:nvPr/>
        </p:nvSpPr>
        <p:spPr>
          <a:xfrm>
            <a:off x="4799856" y="0"/>
            <a:ext cx="7392144" cy="1628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EB0578-2259-4F73-B233-886BA61D8BFE}"/>
              </a:ext>
            </a:extLst>
          </p:cNvPr>
          <p:cNvSpPr/>
          <p:nvPr/>
        </p:nvSpPr>
        <p:spPr>
          <a:xfrm>
            <a:off x="5393062" y="5202321"/>
            <a:ext cx="6734602" cy="1667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62F5F90-DCA4-47EF-83A0-9C682AFCD4D5}"/>
              </a:ext>
            </a:extLst>
          </p:cNvPr>
          <p:cNvSpPr/>
          <p:nvPr/>
        </p:nvSpPr>
        <p:spPr>
          <a:xfrm>
            <a:off x="5018652" y="4514309"/>
            <a:ext cx="1638300" cy="1667555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0783734-DA95-4F04-9755-8004CFC37070}"/>
              </a:ext>
            </a:extLst>
          </p:cNvPr>
          <p:cNvSpPr/>
          <p:nvPr/>
        </p:nvSpPr>
        <p:spPr>
          <a:xfrm flipV="1">
            <a:off x="6774617" y="881263"/>
            <a:ext cx="1142343" cy="1162742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CEC1BDB-07A5-47C3-864E-63A8F210C8FA}"/>
              </a:ext>
            </a:extLst>
          </p:cNvPr>
          <p:cNvSpPr/>
          <p:nvPr/>
        </p:nvSpPr>
        <p:spPr>
          <a:xfrm>
            <a:off x="5758341" y="1462634"/>
            <a:ext cx="942319" cy="959146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140B813-BD8B-4429-9D4A-0521F7455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320" y="272088"/>
            <a:ext cx="3772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64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70" presetID="2" presetClass="entr" presetSubtype="1" fill="hold" grpId="0" nodeType="withEffect" p14:presetBounceEnd="70000">
                                      <p:stCondLst>
                                        <p:cond delay="6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7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2" presetID="2" presetClass="entr" presetSubtype="4" fill="hold" grpId="0" nodeType="afterEffect" p14:presetBounceEnd="70000">
                                      <p:stCondLst>
                                        <p:cond delay="25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8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1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99" presetID="2" presetClass="exit" presetSubtype="4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53" presetClass="exit" presetSubtype="32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4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09" presetID="2" presetClass="exit" presetSubtype="1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53" presetClass="exit" presetSubtype="3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4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5" grpId="1" animBg="1"/>
          <p:bldP spid="26" grpId="0" animBg="1"/>
          <p:bldP spid="26" grpId="1" animBg="1"/>
          <p:bldP spid="11" grpId="0" animBg="1"/>
          <p:bldP spid="12" grpId="0" animBg="1"/>
          <p:bldP spid="15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10" grpId="0"/>
          <p:bldP spid="10" grpId="1"/>
          <p:bldP spid="9" grpId="0"/>
          <p:bldP spid="9" grpId="1"/>
          <p:bldP spid="8" grpId="0"/>
          <p:bldP spid="8" grpId="1"/>
          <p:bldP spid="13" grpId="0" animBg="1"/>
          <p:bldP spid="14" grpId="0" animBg="1"/>
          <p:bldP spid="1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70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2" presetID="2" presetClass="entr" presetSubtype="4" fill="hold" grpId="0" nodeType="afterEffect">
                                      <p:stCondLst>
                                        <p:cond delay="25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1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99" presetID="2" presetClass="exit" presetSubtype="4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53" presetClass="exit" presetSubtype="32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4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09" presetID="2" presetClass="exit" presetSubtype="1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53" presetClass="exit" presetSubtype="3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4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5" grpId="1" animBg="1"/>
          <p:bldP spid="26" grpId="0" animBg="1"/>
          <p:bldP spid="26" grpId="1" animBg="1"/>
          <p:bldP spid="11" grpId="0" animBg="1"/>
          <p:bldP spid="12" grpId="0" animBg="1"/>
          <p:bldP spid="15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10" grpId="0"/>
          <p:bldP spid="10" grpId="1"/>
          <p:bldP spid="9" grpId="0"/>
          <p:bldP spid="9" grpId="1"/>
          <p:bldP spid="8" grpId="0"/>
          <p:bldP spid="8" grpId="1"/>
          <p:bldP spid="13" grpId="0" animBg="1"/>
          <p:bldP spid="14" grpId="0" animBg="1"/>
          <p:bldP spid="16" grpId="0" animBg="1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2-Point Star 8">
            <a:extLst>
              <a:ext uri="{FF2B5EF4-FFF2-40B4-BE49-F238E27FC236}">
                <a16:creationId xmlns:a16="http://schemas.microsoft.com/office/drawing/2014/main" id="{BEEA6B18-A3BE-4E50-8DBB-E43A8D4566E6}"/>
              </a:ext>
            </a:extLst>
          </p:cNvPr>
          <p:cNvSpPr/>
          <p:nvPr/>
        </p:nvSpPr>
        <p:spPr>
          <a:xfrm>
            <a:off x="8072835" y="4063829"/>
            <a:ext cx="850929" cy="850929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10">
            <a:extLst>
              <a:ext uri="{FF2B5EF4-FFF2-40B4-BE49-F238E27FC236}">
                <a16:creationId xmlns:a16="http://schemas.microsoft.com/office/drawing/2014/main" id="{16C0B0D0-6C9A-4B16-AF29-6D6197B053E5}"/>
              </a:ext>
            </a:extLst>
          </p:cNvPr>
          <p:cNvSpPr/>
          <p:nvPr/>
        </p:nvSpPr>
        <p:spPr>
          <a:xfrm>
            <a:off x="7825682" y="3816676"/>
            <a:ext cx="1345235" cy="1345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90ED1C7-991B-4BA9-86F3-E8137E26A83E}"/>
              </a:ext>
            </a:extLst>
          </p:cNvPr>
          <p:cNvSpPr/>
          <p:nvPr/>
        </p:nvSpPr>
        <p:spPr>
          <a:xfrm>
            <a:off x="307747" y="4514309"/>
            <a:ext cx="1066800" cy="1085850"/>
          </a:xfrm>
          <a:prstGeom prst="ellipse">
            <a:avLst/>
          </a:prstGeom>
          <a:solidFill>
            <a:srgbClr val="FFCE00"/>
          </a:solidFill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33A51DD-BFEE-41CF-98CF-351A2A0D3AD7}"/>
              </a:ext>
            </a:extLst>
          </p:cNvPr>
          <p:cNvSpPr/>
          <p:nvPr/>
        </p:nvSpPr>
        <p:spPr>
          <a:xfrm>
            <a:off x="1507927" y="2313367"/>
            <a:ext cx="1638300" cy="1667555"/>
          </a:xfrm>
          <a:prstGeom prst="ellipse">
            <a:avLst/>
          </a:prstGeom>
          <a:solidFill>
            <a:srgbClr val="FFCE00"/>
          </a:solidFill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D589AD0-4CAC-425A-8F08-0C84D9CBA5C0}"/>
              </a:ext>
            </a:extLst>
          </p:cNvPr>
          <p:cNvSpPr/>
          <p:nvPr/>
        </p:nvSpPr>
        <p:spPr>
          <a:xfrm>
            <a:off x="5457398" y="2800908"/>
            <a:ext cx="942319" cy="879623"/>
          </a:xfrm>
          <a:prstGeom prst="ellipse">
            <a:avLst/>
          </a:prstGeom>
          <a:noFill/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97457-4F9D-458F-9A87-261E2BB05812}"/>
              </a:ext>
            </a:extLst>
          </p:cNvPr>
          <p:cNvSpPr/>
          <p:nvPr/>
        </p:nvSpPr>
        <p:spPr>
          <a:xfrm>
            <a:off x="6506381" y="2171043"/>
            <a:ext cx="942319" cy="959146"/>
          </a:xfrm>
          <a:prstGeom prst="ellipse">
            <a:avLst/>
          </a:prstGeom>
          <a:noFill/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A5439A8-D197-4F17-9C32-BD4B81E152AE}"/>
              </a:ext>
            </a:extLst>
          </p:cNvPr>
          <p:cNvSpPr/>
          <p:nvPr/>
        </p:nvSpPr>
        <p:spPr>
          <a:xfrm>
            <a:off x="1573332" y="4411313"/>
            <a:ext cx="942319" cy="959146"/>
          </a:xfrm>
          <a:prstGeom prst="ellipse">
            <a:avLst/>
          </a:prstGeom>
          <a:noFill/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EB6A3AC-16DF-4234-AC4D-933087D75602}"/>
              </a:ext>
            </a:extLst>
          </p:cNvPr>
          <p:cNvSpPr/>
          <p:nvPr/>
        </p:nvSpPr>
        <p:spPr>
          <a:xfrm>
            <a:off x="336531" y="1628118"/>
            <a:ext cx="1066800" cy="1085850"/>
          </a:xfrm>
          <a:prstGeom prst="ellipse">
            <a:avLst/>
          </a:prstGeom>
          <a:noFill/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110D755-AC5A-4133-9D93-04FBAA3B159A}"/>
              </a:ext>
            </a:extLst>
          </p:cNvPr>
          <p:cNvSpPr/>
          <p:nvPr/>
        </p:nvSpPr>
        <p:spPr>
          <a:xfrm>
            <a:off x="1531251" y="877807"/>
            <a:ext cx="942319" cy="959146"/>
          </a:xfrm>
          <a:prstGeom prst="ellipse">
            <a:avLst/>
          </a:prstGeom>
          <a:noFill/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2286876-7E73-4DCF-BF54-CA74227554DF}"/>
              </a:ext>
            </a:extLst>
          </p:cNvPr>
          <p:cNvSpPr/>
          <p:nvPr/>
        </p:nvSpPr>
        <p:spPr>
          <a:xfrm>
            <a:off x="6197132" y="2927369"/>
            <a:ext cx="1638300" cy="1667555"/>
          </a:xfrm>
          <a:prstGeom prst="ellipse">
            <a:avLst/>
          </a:prstGeom>
          <a:solidFill>
            <a:srgbClr val="FFCE00"/>
          </a:solidFill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92BC701E-860D-4502-B7D0-500C08666790}"/>
              </a:ext>
            </a:extLst>
          </p:cNvPr>
          <p:cNvSpPr/>
          <p:nvPr/>
        </p:nvSpPr>
        <p:spPr>
          <a:xfrm>
            <a:off x="155098" y="3276036"/>
            <a:ext cx="1066800" cy="1085850"/>
          </a:xfrm>
          <a:prstGeom prst="ellipse">
            <a:avLst/>
          </a:prstGeom>
          <a:noFill/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AD2B56C-EE1A-4A65-8CA0-3E9B3C952F73}"/>
              </a:ext>
            </a:extLst>
          </p:cNvPr>
          <p:cNvSpPr txBox="1"/>
          <p:nvPr/>
        </p:nvSpPr>
        <p:spPr>
          <a:xfrm>
            <a:off x="5924709" y="3949648"/>
            <a:ext cx="2642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dirty="0">
                <a:latin typeface="Bebas Neue" panose="020B0606020202050201" pitchFamily="34" charset="0"/>
              </a:rPr>
              <a:t>VIA   </a:t>
            </a:r>
            <a:r>
              <a:rPr lang="fr-FR" sz="5400" dirty="0" err="1">
                <a:solidFill>
                  <a:srgbClr val="FFC000"/>
                </a:solidFill>
                <a:latin typeface="Bebas Neue" panose="020B0606020202050201" pitchFamily="34" charset="0"/>
              </a:rPr>
              <a:t>MVOLa</a:t>
            </a:r>
            <a:endParaRPr lang="fr-FR" sz="5400" dirty="0">
              <a:solidFill>
                <a:srgbClr val="FFC000"/>
              </a:solidFill>
              <a:latin typeface="Bebas Neue" panose="020B0606020202050201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94D0135-5A98-45E0-8429-2C73E849DFEA}"/>
              </a:ext>
            </a:extLst>
          </p:cNvPr>
          <p:cNvSpPr txBox="1"/>
          <p:nvPr/>
        </p:nvSpPr>
        <p:spPr>
          <a:xfrm>
            <a:off x="5997223" y="2882570"/>
            <a:ext cx="4507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dirty="0">
                <a:latin typeface="Bebas Neue" panose="020B0606020202050201" pitchFamily="34" charset="0"/>
              </a:rPr>
              <a:t>SIMPLE ET </a:t>
            </a:r>
            <a:r>
              <a:rPr lang="fr-FR" sz="5400" dirty="0">
                <a:solidFill>
                  <a:srgbClr val="FFC000"/>
                </a:solidFill>
                <a:latin typeface="Bebas Neue" panose="020B0606020202050201" pitchFamily="34" charset="0"/>
              </a:rPr>
              <a:t>SÉCURISÉ</a:t>
            </a:r>
            <a:r>
              <a:rPr lang="fr-FR" sz="5400" dirty="0">
                <a:latin typeface="Bebas Neue" panose="020B0606020202050201" pitchFamily="34" charset="0"/>
              </a:rPr>
              <a:t>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9511FC9-1D31-4F71-B242-238AF8D14E35}"/>
              </a:ext>
            </a:extLst>
          </p:cNvPr>
          <p:cNvSpPr txBox="1"/>
          <p:nvPr/>
        </p:nvSpPr>
        <p:spPr>
          <a:xfrm>
            <a:off x="5933418" y="1906628"/>
            <a:ext cx="58387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dirty="0">
                <a:latin typeface="Bebas Neue" panose="020B0606020202050201" pitchFamily="34" charset="0"/>
              </a:rPr>
              <a:t>UN SYSTÈME DE PAYEMENT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4E1C06-84FF-439C-BE69-E95DF9C7100D}"/>
              </a:ext>
            </a:extLst>
          </p:cNvPr>
          <p:cNvSpPr/>
          <p:nvPr/>
        </p:nvSpPr>
        <p:spPr>
          <a:xfrm>
            <a:off x="5457398" y="0"/>
            <a:ext cx="6734602" cy="1628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EB0578-2259-4F73-B233-886BA61D8BFE}"/>
              </a:ext>
            </a:extLst>
          </p:cNvPr>
          <p:cNvSpPr/>
          <p:nvPr/>
        </p:nvSpPr>
        <p:spPr>
          <a:xfrm>
            <a:off x="5393062" y="5202321"/>
            <a:ext cx="6734602" cy="1667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D514C76-B8CD-4467-885B-2B2A35E1C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812" y="332146"/>
            <a:ext cx="3772699" cy="6858000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562F5F90-DCA4-47EF-83A0-9C682AFCD4D5}"/>
              </a:ext>
            </a:extLst>
          </p:cNvPr>
          <p:cNvSpPr/>
          <p:nvPr/>
        </p:nvSpPr>
        <p:spPr>
          <a:xfrm>
            <a:off x="5018652" y="4514309"/>
            <a:ext cx="1638300" cy="1667555"/>
          </a:xfrm>
          <a:prstGeom prst="ellipse">
            <a:avLst/>
          </a:prstGeom>
          <a:solidFill>
            <a:srgbClr val="FFCE00"/>
          </a:solidFill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0783734-DA95-4F04-9755-8004CFC37070}"/>
              </a:ext>
            </a:extLst>
          </p:cNvPr>
          <p:cNvSpPr/>
          <p:nvPr/>
        </p:nvSpPr>
        <p:spPr>
          <a:xfrm flipV="1">
            <a:off x="6774617" y="881263"/>
            <a:ext cx="1142343" cy="1162742"/>
          </a:xfrm>
          <a:prstGeom prst="ellipse">
            <a:avLst/>
          </a:prstGeom>
          <a:solidFill>
            <a:srgbClr val="FFCE00"/>
          </a:solidFill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CEC1BDB-07A5-47C3-864E-63A8F210C8FA}"/>
              </a:ext>
            </a:extLst>
          </p:cNvPr>
          <p:cNvSpPr/>
          <p:nvPr/>
        </p:nvSpPr>
        <p:spPr>
          <a:xfrm>
            <a:off x="5758341" y="1462634"/>
            <a:ext cx="942319" cy="959146"/>
          </a:xfrm>
          <a:prstGeom prst="ellipse">
            <a:avLst/>
          </a:prstGeom>
          <a:solidFill>
            <a:srgbClr val="FFCE00"/>
          </a:solidFill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887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70" presetID="2" presetClass="entr" presetSubtype="1" fill="hold" grpId="0" nodeType="withEffect" p14:presetBounceEnd="70000">
                                      <p:stCondLst>
                                        <p:cond delay="6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7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2" presetID="2" presetClass="entr" presetSubtype="4" fill="hold" grpId="0" nodeType="afterEffect" p14:presetBounceEnd="70000">
                                      <p:stCondLst>
                                        <p:cond delay="25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8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1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99" presetID="2" presetClass="exit" presetSubtype="4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104" presetID="2" presetClass="exit" presetSubtype="1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53" presetClass="exit" presetSubtype="32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9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53" presetClass="exit" presetSubtype="3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4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5" grpId="1" animBg="1"/>
          <p:bldP spid="26" grpId="0" animBg="1"/>
          <p:bldP spid="26" grpId="1" animBg="1"/>
          <p:bldP spid="11" grpId="0" animBg="1"/>
          <p:bldP spid="12" grpId="0" animBg="1"/>
          <p:bldP spid="15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10" grpId="0"/>
          <p:bldP spid="10" grpId="1"/>
          <p:bldP spid="9" grpId="0"/>
          <p:bldP spid="9" grpId="1"/>
          <p:bldP spid="8" grpId="0"/>
          <p:bldP spid="8" grpId="1"/>
          <p:bldP spid="13" grpId="0" animBg="1"/>
          <p:bldP spid="14" grpId="0" animBg="1"/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70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2" presetID="2" presetClass="entr" presetSubtype="4" fill="hold" grpId="0" nodeType="afterEffect">
                                      <p:stCondLst>
                                        <p:cond delay="25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1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99" presetID="2" presetClass="exit" presetSubtype="4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104" presetID="2" presetClass="exit" presetSubtype="1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53" presetClass="exit" presetSubtype="32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9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53" presetClass="exit" presetSubtype="3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4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5" grpId="1" animBg="1"/>
          <p:bldP spid="26" grpId="0" animBg="1"/>
          <p:bldP spid="26" grpId="1" animBg="1"/>
          <p:bldP spid="11" grpId="0" animBg="1"/>
          <p:bldP spid="12" grpId="0" animBg="1"/>
          <p:bldP spid="15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10" grpId="0"/>
          <p:bldP spid="10" grpId="1"/>
          <p:bldP spid="9" grpId="0"/>
          <p:bldP spid="9" grpId="1"/>
          <p:bldP spid="8" grpId="0"/>
          <p:bldP spid="8" grpId="1"/>
          <p:bldP spid="13" grpId="0" animBg="1"/>
          <p:bldP spid="14" grpId="0" animBg="1"/>
          <p:bldP spid="16" grpId="0" animBg="1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2-Point Star 8">
            <a:extLst>
              <a:ext uri="{FF2B5EF4-FFF2-40B4-BE49-F238E27FC236}">
                <a16:creationId xmlns:a16="http://schemas.microsoft.com/office/drawing/2014/main" id="{44EC9A7D-1BA0-4ED3-AB9F-FFC1AF543AC5}"/>
              </a:ext>
            </a:extLst>
          </p:cNvPr>
          <p:cNvSpPr/>
          <p:nvPr/>
        </p:nvSpPr>
        <p:spPr>
          <a:xfrm>
            <a:off x="7567258" y="2638188"/>
            <a:ext cx="1652962" cy="1652962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E02135-600E-4C92-BD3E-F27FA948AC09}"/>
              </a:ext>
            </a:extLst>
          </p:cNvPr>
          <p:cNvSpPr/>
          <p:nvPr/>
        </p:nvSpPr>
        <p:spPr>
          <a:xfrm>
            <a:off x="7139318" y="2210248"/>
            <a:ext cx="2508842" cy="2508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8DA081C-6D41-4995-8DE0-DB2634CD5CC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935760" y="2570386"/>
            <a:ext cx="5284460" cy="1488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6600" b="1" dirty="0">
                <a:latin typeface="Bebas Neue" panose="020B0606020202050201" pitchFamily="34" charset="0"/>
              </a:rPr>
              <a:t>Les fondateurs 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E42F5F-7544-43F2-939B-FA92BA39D6CC}"/>
              </a:ext>
            </a:extLst>
          </p:cNvPr>
          <p:cNvSpPr/>
          <p:nvPr/>
        </p:nvSpPr>
        <p:spPr>
          <a:xfrm>
            <a:off x="0" y="0"/>
            <a:ext cx="12192000" cy="2348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4B7780-D423-44BB-AF25-9B745B1F8858}"/>
              </a:ext>
            </a:extLst>
          </p:cNvPr>
          <p:cNvSpPr/>
          <p:nvPr/>
        </p:nvSpPr>
        <p:spPr>
          <a:xfrm>
            <a:off x="0" y="4509656"/>
            <a:ext cx="12192000" cy="2348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1CE20357-03CC-485A-926F-9B8FC250D73E}"/>
              </a:ext>
            </a:extLst>
          </p:cNvPr>
          <p:cNvSpPr/>
          <p:nvPr/>
        </p:nvSpPr>
        <p:spPr>
          <a:xfrm>
            <a:off x="2329154" y="343727"/>
            <a:ext cx="1897513" cy="18975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ulle narrative : ronde 7">
            <a:extLst>
              <a:ext uri="{FF2B5EF4-FFF2-40B4-BE49-F238E27FC236}">
                <a16:creationId xmlns:a16="http://schemas.microsoft.com/office/drawing/2014/main" id="{B3BF698D-B2E1-4CC8-8A02-87407EEE7DD1}"/>
              </a:ext>
            </a:extLst>
          </p:cNvPr>
          <p:cNvSpPr/>
          <p:nvPr/>
        </p:nvSpPr>
        <p:spPr>
          <a:xfrm>
            <a:off x="1743931" y="731047"/>
            <a:ext cx="1531612" cy="1017775"/>
          </a:xfrm>
          <a:prstGeom prst="wedgeEllipseCallou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500" b="1" dirty="0">
                <a:solidFill>
                  <a:schemeClr val="bg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?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8E1AA41-FEB3-4844-BF7B-05594C123B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67" y="1331241"/>
            <a:ext cx="2059338" cy="419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4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2" grpId="0"/>
      <p:bldP spid="7" grpId="0" animBg="1"/>
      <p:bldP spid="7" grpId="1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AC33EE8-8FA4-4C29-9483-3EF7956C9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9389" y="842274"/>
            <a:ext cx="2340000" cy="2389042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9E3E656-A949-4EB3-B3F1-800436699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28" y="861229"/>
            <a:ext cx="2340000" cy="2340000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AF430EE-D0C3-47E1-B084-2FC3ADC50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313" y="781534"/>
            <a:ext cx="2340000" cy="2325283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1A10B29-97A6-45E7-86CC-EDB40D541EBF}"/>
              </a:ext>
            </a:extLst>
          </p:cNvPr>
          <p:cNvSpPr txBox="1"/>
          <p:nvPr/>
        </p:nvSpPr>
        <p:spPr>
          <a:xfrm>
            <a:off x="297073" y="4842384"/>
            <a:ext cx="4603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Product Sans" panose="020B0403030502040203" pitchFamily="34" charset="0"/>
              </a:rPr>
              <a:t>Mobile APP </a:t>
            </a:r>
          </a:p>
          <a:p>
            <a:pPr algn="ctr"/>
            <a:r>
              <a:rPr lang="fr-FR" sz="2800" dirty="0" err="1">
                <a:latin typeface="Product Sans" panose="020B0403030502040203" pitchFamily="34" charset="0"/>
              </a:rPr>
              <a:t>Developer</a:t>
            </a:r>
            <a:endParaRPr lang="fr-FR" sz="2800" dirty="0">
              <a:latin typeface="Product Sans" panose="020B040303050204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C2E3110-F1EA-4190-8102-2CDFA35985CC}"/>
              </a:ext>
            </a:extLst>
          </p:cNvPr>
          <p:cNvSpPr txBox="1"/>
          <p:nvPr/>
        </p:nvSpPr>
        <p:spPr>
          <a:xfrm>
            <a:off x="8636114" y="4793008"/>
            <a:ext cx="3032130" cy="954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fr-FR" sz="2800" dirty="0">
                <a:latin typeface="Product Sans" panose="020B0403030502040203" pitchFamily="34" charset="0"/>
              </a:rPr>
              <a:t>BACK END </a:t>
            </a:r>
            <a:r>
              <a:rPr lang="fr-FR" sz="2800" dirty="0" err="1">
                <a:latin typeface="Product Sans" panose="020B0403030502040203" pitchFamily="34" charset="0"/>
              </a:rPr>
              <a:t>Developer</a:t>
            </a:r>
            <a:endParaRPr lang="fr-FR" sz="2800" dirty="0">
              <a:latin typeface="Product Sans" panose="020B0403030502040203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4395E93-4104-4CB3-A29B-DB3EB49B359E}"/>
              </a:ext>
            </a:extLst>
          </p:cNvPr>
          <p:cNvSpPr txBox="1"/>
          <p:nvPr/>
        </p:nvSpPr>
        <p:spPr>
          <a:xfrm>
            <a:off x="4757956" y="4842384"/>
            <a:ext cx="33353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Product Sans" panose="020B0403030502040203" pitchFamily="34" charset="0"/>
              </a:rPr>
              <a:t>Marketing </a:t>
            </a:r>
            <a:r>
              <a:rPr lang="fr-FR" sz="2800" b="1" dirty="0">
                <a:latin typeface="Product Sans" panose="020B0403030502040203" pitchFamily="34" charset="0"/>
              </a:rPr>
              <a:t>&amp;</a:t>
            </a:r>
            <a:r>
              <a:rPr lang="fr-FR" sz="2800" dirty="0">
                <a:latin typeface="Product Sans" panose="020B0403030502040203" pitchFamily="34" charset="0"/>
              </a:rPr>
              <a:t> Communication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983FA41E-498C-4D7E-92C5-25C79402C872}"/>
              </a:ext>
            </a:extLst>
          </p:cNvPr>
          <p:cNvSpPr/>
          <p:nvPr/>
        </p:nvSpPr>
        <p:spPr>
          <a:xfrm>
            <a:off x="1217946" y="692695"/>
            <a:ext cx="2677065" cy="2677065"/>
          </a:xfrm>
          <a:prstGeom prst="ellipse">
            <a:avLst/>
          </a:prstGeom>
          <a:noFill/>
          <a:ln w="12700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2C602C89-A709-4739-90BE-22D4E432EFF7}"/>
              </a:ext>
            </a:extLst>
          </p:cNvPr>
          <p:cNvSpPr/>
          <p:nvPr/>
        </p:nvSpPr>
        <p:spPr>
          <a:xfrm>
            <a:off x="5075119" y="692696"/>
            <a:ext cx="2677065" cy="2677065"/>
          </a:xfrm>
          <a:prstGeom prst="ellipse">
            <a:avLst/>
          </a:prstGeom>
          <a:noFill/>
          <a:ln w="12700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25515CB-3AE0-482B-8007-A2F7CB685366}"/>
              </a:ext>
            </a:extLst>
          </p:cNvPr>
          <p:cNvSpPr/>
          <p:nvPr/>
        </p:nvSpPr>
        <p:spPr>
          <a:xfrm>
            <a:off x="8627780" y="605642"/>
            <a:ext cx="2677065" cy="2677065"/>
          </a:xfrm>
          <a:prstGeom prst="ellipse">
            <a:avLst/>
          </a:prstGeom>
          <a:noFill/>
          <a:ln w="12700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67D1AA1-1A69-4B61-806C-8038F0AE4E0F}"/>
              </a:ext>
            </a:extLst>
          </p:cNvPr>
          <p:cNvSpPr txBox="1"/>
          <p:nvPr/>
        </p:nvSpPr>
        <p:spPr>
          <a:xfrm>
            <a:off x="753901" y="3878629"/>
            <a:ext cx="369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Product Sans" panose="020B0403030502040203" pitchFamily="34" charset="0"/>
              </a:rPr>
              <a:t>Rija Nifaliana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213CC2D-0A6C-4C74-933C-8CCE8006545E}"/>
              </a:ext>
            </a:extLst>
          </p:cNvPr>
          <p:cNvSpPr txBox="1"/>
          <p:nvPr/>
        </p:nvSpPr>
        <p:spPr>
          <a:xfrm>
            <a:off x="4580481" y="3878631"/>
            <a:ext cx="369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err="1">
                <a:latin typeface="Product Sans" panose="020B0403030502040203" pitchFamily="34" charset="0"/>
              </a:rPr>
              <a:t>Faneva</a:t>
            </a:r>
            <a:endParaRPr lang="fr-FR" sz="3200" b="1" dirty="0">
              <a:latin typeface="Product Sans" panose="020B0403030502040203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2EEDCC2-1263-4CC3-84DD-6C0E7BC233A6}"/>
              </a:ext>
            </a:extLst>
          </p:cNvPr>
          <p:cNvSpPr txBox="1"/>
          <p:nvPr/>
        </p:nvSpPr>
        <p:spPr>
          <a:xfrm>
            <a:off x="8308832" y="3878630"/>
            <a:ext cx="336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Product Sans" panose="020B0403030502040203" pitchFamily="34" charset="0"/>
              </a:rPr>
              <a:t>Judicaël</a:t>
            </a:r>
          </a:p>
        </p:txBody>
      </p:sp>
    </p:spTree>
    <p:extLst>
      <p:ext uri="{BB962C8B-B14F-4D97-AF65-F5344CB8AC3E}">
        <p14:creationId xmlns:p14="http://schemas.microsoft.com/office/powerpoint/2010/main" val="394024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50"/>
                            </p:stCondLst>
                            <p:childTnLst>
                              <p:par>
                                <p:cTn id="4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75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5" grpId="0" animBg="1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2-Point Star 8">
            <a:extLst>
              <a:ext uri="{FF2B5EF4-FFF2-40B4-BE49-F238E27FC236}">
                <a16:creationId xmlns:a16="http://schemas.microsoft.com/office/drawing/2014/main" id="{872F5241-4D70-4ECE-9EFA-B6E3E15AEC8F}"/>
              </a:ext>
            </a:extLst>
          </p:cNvPr>
          <p:cNvSpPr/>
          <p:nvPr/>
        </p:nvSpPr>
        <p:spPr>
          <a:xfrm>
            <a:off x="1908470" y="2134023"/>
            <a:ext cx="1274234" cy="1274234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0">
            <a:extLst>
              <a:ext uri="{FF2B5EF4-FFF2-40B4-BE49-F238E27FC236}">
                <a16:creationId xmlns:a16="http://schemas.microsoft.com/office/drawing/2014/main" id="{E6E83C07-6D55-438B-8F34-7692CEA3BF9B}"/>
              </a:ext>
            </a:extLst>
          </p:cNvPr>
          <p:cNvSpPr/>
          <p:nvPr/>
        </p:nvSpPr>
        <p:spPr>
          <a:xfrm>
            <a:off x="1579709" y="1805262"/>
            <a:ext cx="1931756" cy="1931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12-Point Star 8">
            <a:extLst>
              <a:ext uri="{FF2B5EF4-FFF2-40B4-BE49-F238E27FC236}">
                <a16:creationId xmlns:a16="http://schemas.microsoft.com/office/drawing/2014/main" id="{7318D3C2-5CF2-462C-B8E0-3FC805755A31}"/>
              </a:ext>
            </a:extLst>
          </p:cNvPr>
          <p:cNvSpPr/>
          <p:nvPr/>
        </p:nvSpPr>
        <p:spPr>
          <a:xfrm>
            <a:off x="9000973" y="2936317"/>
            <a:ext cx="1274234" cy="1274234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19B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1DC16EC1-08C7-4857-AADD-287ACA9DB217}"/>
              </a:ext>
            </a:extLst>
          </p:cNvPr>
          <p:cNvSpPr/>
          <p:nvPr/>
        </p:nvSpPr>
        <p:spPr>
          <a:xfrm>
            <a:off x="8672212" y="2607556"/>
            <a:ext cx="1931756" cy="1931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12-Point Star 8">
            <a:extLst>
              <a:ext uri="{FF2B5EF4-FFF2-40B4-BE49-F238E27FC236}">
                <a16:creationId xmlns:a16="http://schemas.microsoft.com/office/drawing/2014/main" id="{241644A3-3BCB-4379-9D8C-1F553ADDA3B7}"/>
              </a:ext>
            </a:extLst>
          </p:cNvPr>
          <p:cNvSpPr/>
          <p:nvPr/>
        </p:nvSpPr>
        <p:spPr>
          <a:xfrm>
            <a:off x="1929447" y="2191719"/>
            <a:ext cx="1274234" cy="1274234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0378DD-FE9A-4D51-BEF6-7F5A63ED189F}"/>
              </a:ext>
            </a:extLst>
          </p:cNvPr>
          <p:cNvSpPr/>
          <p:nvPr/>
        </p:nvSpPr>
        <p:spPr>
          <a:xfrm>
            <a:off x="1600686" y="1862958"/>
            <a:ext cx="1931756" cy="1931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12-Point Star 8">
            <a:extLst>
              <a:ext uri="{FF2B5EF4-FFF2-40B4-BE49-F238E27FC236}">
                <a16:creationId xmlns:a16="http://schemas.microsoft.com/office/drawing/2014/main" id="{120DAED4-C2BE-4F84-9B81-C7C3AC016CC3}"/>
              </a:ext>
            </a:extLst>
          </p:cNvPr>
          <p:cNvSpPr/>
          <p:nvPr/>
        </p:nvSpPr>
        <p:spPr>
          <a:xfrm>
            <a:off x="9021950" y="2994013"/>
            <a:ext cx="1274234" cy="1274234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19B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0E074A47-54CB-4B0B-907B-2CD077FD4380}"/>
              </a:ext>
            </a:extLst>
          </p:cNvPr>
          <p:cNvSpPr/>
          <p:nvPr/>
        </p:nvSpPr>
        <p:spPr>
          <a:xfrm>
            <a:off x="8693189" y="2665252"/>
            <a:ext cx="1931756" cy="1931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0DCDA1C-FC41-48BA-B7EB-313713E6DA59}"/>
              </a:ext>
            </a:extLst>
          </p:cNvPr>
          <p:cNvSpPr txBox="1"/>
          <p:nvPr/>
        </p:nvSpPr>
        <p:spPr>
          <a:xfrm>
            <a:off x="647688" y="2921169"/>
            <a:ext cx="10896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chemeClr val="bg2">
                    <a:lumMod val="50000"/>
                  </a:schemeClr>
                </a:solidFill>
                <a:latin typeface="Bebas Neue" panose="020B0606020202050201" pitchFamily="34" charset="0"/>
              </a:rPr>
              <a:t>UN PROJET A </a:t>
            </a:r>
            <a:r>
              <a:rPr lang="fr-FR" sz="6000" dirty="0">
                <a:solidFill>
                  <a:srgbClr val="19BC9D"/>
                </a:solidFill>
                <a:latin typeface="Bebas Neue" panose="020B0606020202050201" pitchFamily="34" charset="0"/>
              </a:rPr>
              <a:t>PORTÉE SOCIALE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89FADB-922E-4D03-BBD8-94D975358E90}"/>
              </a:ext>
            </a:extLst>
          </p:cNvPr>
          <p:cNvSpPr/>
          <p:nvPr/>
        </p:nvSpPr>
        <p:spPr>
          <a:xfrm>
            <a:off x="-36512" y="0"/>
            <a:ext cx="12228512" cy="1931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0256780-950C-41FD-B649-CD1FD80B593D}"/>
              </a:ext>
            </a:extLst>
          </p:cNvPr>
          <p:cNvSpPr txBox="1"/>
          <p:nvPr/>
        </p:nvSpPr>
        <p:spPr>
          <a:xfrm>
            <a:off x="647688" y="2921169"/>
            <a:ext cx="10896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rgbClr val="767171"/>
                </a:solidFill>
                <a:latin typeface="Bebas Neue" panose="020B0606020202050201" pitchFamily="34" charset="0"/>
              </a:rPr>
              <a:t>QUI A POUR </a:t>
            </a:r>
            <a:r>
              <a:rPr lang="fr-FR" sz="6000" dirty="0">
                <a:solidFill>
                  <a:srgbClr val="19BC9D"/>
                </a:solidFill>
                <a:latin typeface="Bebas Neue" panose="020B0606020202050201" pitchFamily="34" charset="0"/>
              </a:rPr>
              <a:t>BUT</a:t>
            </a:r>
            <a:r>
              <a:rPr lang="fr-FR" sz="6000" dirty="0">
                <a:solidFill>
                  <a:srgbClr val="767171"/>
                </a:solidFill>
                <a:latin typeface="Bebas Neue" panose="020B0606020202050201" pitchFamily="34" charset="0"/>
              </a:rPr>
              <a:t> 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44DF29-13E1-4638-B010-61444CFED562}"/>
              </a:ext>
            </a:extLst>
          </p:cNvPr>
          <p:cNvSpPr/>
          <p:nvPr/>
        </p:nvSpPr>
        <p:spPr>
          <a:xfrm>
            <a:off x="-36512" y="4412818"/>
            <a:ext cx="12228512" cy="2445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43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70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" presetClass="exit" presetSubtype="1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4" fill="hold" grpId="0" nodeType="clickEffect" p14:presetBounceEnd="70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9" dur="1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4" grpId="1" animBg="1"/>
          <p:bldP spid="15" grpId="0" animBg="1"/>
          <p:bldP spid="15" grpId="1" animBg="1"/>
          <p:bldP spid="6" grpId="0" animBg="1"/>
          <p:bldP spid="6" grpId="1" animBg="1"/>
          <p:bldP spid="7" grpId="0" animBg="1"/>
          <p:bldP spid="7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4" grpId="0"/>
          <p:bldP spid="4" grpId="1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" presetClass="exit" presetSubtype="1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9" dur="1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4" grpId="1" animBg="1"/>
          <p:bldP spid="15" grpId="0" animBg="1"/>
          <p:bldP spid="15" grpId="1" animBg="1"/>
          <p:bldP spid="6" grpId="0" animBg="1"/>
          <p:bldP spid="6" grpId="1" animBg="1"/>
          <p:bldP spid="7" grpId="0" animBg="1"/>
          <p:bldP spid="7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4" grpId="0"/>
          <p:bldP spid="4" grpId="1"/>
          <p:bldP spid="8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8">
            <a:extLst>
              <a:ext uri="{FF2B5EF4-FFF2-40B4-BE49-F238E27FC236}">
                <a16:creationId xmlns:a16="http://schemas.microsoft.com/office/drawing/2014/main" id="{C2EFA72D-65B7-4642-ACB1-75B8A8AD1C8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534027" y="4988217"/>
            <a:ext cx="1066800" cy="1066800"/>
          </a:xfrm>
          <a:prstGeom prst="ellipse">
            <a:avLst/>
          </a:prstGeom>
          <a:solidFill>
            <a:srgbClr val="FFB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7">
            <a:extLst>
              <a:ext uri="{FF2B5EF4-FFF2-40B4-BE49-F238E27FC236}">
                <a16:creationId xmlns:a16="http://schemas.microsoft.com/office/drawing/2014/main" id="{306BA41F-FCB7-4ECD-AF78-892ACAAE934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011048" y="4233650"/>
            <a:ext cx="304800" cy="304800"/>
          </a:xfrm>
          <a:prstGeom prst="ellipse">
            <a:avLst/>
          </a:prstGeom>
          <a:solidFill>
            <a:srgbClr val="FFBA75"/>
          </a:solidFill>
          <a:ln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6">
            <a:extLst>
              <a:ext uri="{FF2B5EF4-FFF2-40B4-BE49-F238E27FC236}">
                <a16:creationId xmlns:a16="http://schemas.microsoft.com/office/drawing/2014/main" id="{A0D68167-67CD-410B-AA28-C9FDE68041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236253" y="4734661"/>
            <a:ext cx="573580" cy="573580"/>
          </a:xfrm>
          <a:prstGeom prst="ellipse">
            <a:avLst/>
          </a:prstGeom>
          <a:solidFill>
            <a:srgbClr val="FFB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47584A2D-DE85-40CA-8124-23AF2F3CC23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0698504" y="4804391"/>
            <a:ext cx="457200" cy="457200"/>
          </a:xfrm>
          <a:prstGeom prst="ellipse">
            <a:avLst/>
          </a:prstGeom>
          <a:solidFill>
            <a:srgbClr val="FFBA75"/>
          </a:solidFill>
          <a:ln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3 bgcolor">
            <a:extLst>
              <a:ext uri="{FF2B5EF4-FFF2-40B4-BE49-F238E27FC236}">
                <a16:creationId xmlns:a16="http://schemas.microsoft.com/office/drawing/2014/main" id="{B4B64372-A809-4E6F-B026-0A323A31167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738113" y="5720482"/>
            <a:ext cx="790468" cy="790468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2">
            <a:extLst>
              <a:ext uri="{FF2B5EF4-FFF2-40B4-BE49-F238E27FC236}">
                <a16:creationId xmlns:a16="http://schemas.microsoft.com/office/drawing/2014/main" id="{A3370453-8CB9-491B-BF4B-8431A4821C1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858257" y="2170248"/>
            <a:ext cx="2050684" cy="2050684"/>
          </a:xfrm>
          <a:prstGeom prst="ellipse">
            <a:avLst/>
          </a:prstGeom>
          <a:solidFill>
            <a:srgbClr val="FFB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">
            <a:extLst>
              <a:ext uri="{FF2B5EF4-FFF2-40B4-BE49-F238E27FC236}">
                <a16:creationId xmlns:a16="http://schemas.microsoft.com/office/drawing/2014/main" id="{0DB77339-0FA7-43F3-AE90-AA6E552DE05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954645" y="4829062"/>
            <a:ext cx="1903612" cy="1903612"/>
          </a:xfrm>
          <a:prstGeom prst="ellipse">
            <a:avLst/>
          </a:prstGeom>
          <a:solidFill>
            <a:srgbClr val="FFB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8">
            <a:extLst>
              <a:ext uri="{FF2B5EF4-FFF2-40B4-BE49-F238E27FC236}">
                <a16:creationId xmlns:a16="http://schemas.microsoft.com/office/drawing/2014/main" id="{336567D7-5627-410F-8538-4197EC45686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592120" y="812787"/>
            <a:ext cx="712856" cy="712856"/>
          </a:xfrm>
          <a:prstGeom prst="ellipse">
            <a:avLst/>
          </a:prstGeom>
          <a:solidFill>
            <a:srgbClr val="FFB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7">
            <a:extLst>
              <a:ext uri="{FF2B5EF4-FFF2-40B4-BE49-F238E27FC236}">
                <a16:creationId xmlns:a16="http://schemas.microsoft.com/office/drawing/2014/main" id="{9E708C27-4003-4FFB-A264-501A1968383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3636087" y="723269"/>
            <a:ext cx="203673" cy="203673"/>
          </a:xfrm>
          <a:prstGeom prst="ellipse">
            <a:avLst/>
          </a:prstGeom>
          <a:solidFill>
            <a:srgbClr val="FFB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6">
            <a:extLst>
              <a:ext uri="{FF2B5EF4-FFF2-40B4-BE49-F238E27FC236}">
                <a16:creationId xmlns:a16="http://schemas.microsoft.com/office/drawing/2014/main" id="{40D40E34-E63B-42E7-AF07-54492FB5318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2277816" y="1400226"/>
            <a:ext cx="383277" cy="383277"/>
          </a:xfrm>
          <a:prstGeom prst="ellipse">
            <a:avLst/>
          </a:prstGeom>
          <a:solidFill>
            <a:srgbClr val="FFBA75"/>
          </a:solidFill>
          <a:ln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4">
            <a:extLst>
              <a:ext uri="{FF2B5EF4-FFF2-40B4-BE49-F238E27FC236}">
                <a16:creationId xmlns:a16="http://schemas.microsoft.com/office/drawing/2014/main" id="{185601F1-3538-4BB4-9AAC-1E73B555BA4F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2542380" y="1788969"/>
            <a:ext cx="305510" cy="305510"/>
          </a:xfrm>
          <a:prstGeom prst="ellipse">
            <a:avLst/>
          </a:prstGeom>
          <a:solidFill>
            <a:srgbClr val="FFBA75"/>
          </a:solidFill>
          <a:ln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3 bgcolor">
            <a:extLst>
              <a:ext uri="{FF2B5EF4-FFF2-40B4-BE49-F238E27FC236}">
                <a16:creationId xmlns:a16="http://schemas.microsoft.com/office/drawing/2014/main" id="{4DFB7C3B-E97F-40CE-A3CF-DE7953A1DA18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3144712" y="1711436"/>
            <a:ext cx="750903" cy="750903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">
            <a:extLst>
              <a:ext uri="{FF2B5EF4-FFF2-40B4-BE49-F238E27FC236}">
                <a16:creationId xmlns:a16="http://schemas.microsoft.com/office/drawing/2014/main" id="{4AB0577D-82EC-4AE7-B3C3-CA63E66A0767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88018" y="272451"/>
            <a:ext cx="1604893" cy="1604893"/>
          </a:xfrm>
          <a:prstGeom prst="ellipse">
            <a:avLst/>
          </a:prstGeom>
          <a:solidFill>
            <a:srgbClr val="FFB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1">
            <a:extLst>
              <a:ext uri="{FF2B5EF4-FFF2-40B4-BE49-F238E27FC236}">
                <a16:creationId xmlns:a16="http://schemas.microsoft.com/office/drawing/2014/main" id="{7A746DBA-970B-4D11-BC6F-248EFD44BA93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 rot="1064257">
            <a:off x="540186" y="1463339"/>
            <a:ext cx="2068300" cy="2068300"/>
          </a:xfrm>
          <a:prstGeom prst="ellipse">
            <a:avLst/>
          </a:prstGeom>
          <a:solidFill>
            <a:srgbClr val="FFB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94F2E52-2B13-4049-AD8B-A08E0E4D99CF}"/>
              </a:ext>
            </a:extLst>
          </p:cNvPr>
          <p:cNvSpPr txBox="1"/>
          <p:nvPr/>
        </p:nvSpPr>
        <p:spPr>
          <a:xfrm>
            <a:off x="3297198" y="2584047"/>
            <a:ext cx="5597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Bebas Neue" panose="020B0606020202050201" pitchFamily="34" charset="0"/>
              </a:rPr>
              <a:t>ET PLUS DE…</a:t>
            </a:r>
            <a:endParaRPr lang="fr-FR" sz="4800" dirty="0">
              <a:solidFill>
                <a:srgbClr val="0070C0"/>
              </a:solidFill>
              <a:latin typeface="Bebas Neue" panose="020B0606020202050201" pitchFamily="34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E799102-FC9D-46F6-9886-E0A4A7EDF67E}"/>
              </a:ext>
            </a:extLst>
          </p:cNvPr>
          <p:cNvSpPr txBox="1"/>
          <p:nvPr/>
        </p:nvSpPr>
        <p:spPr>
          <a:xfrm>
            <a:off x="2379201" y="3375220"/>
            <a:ext cx="7433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rgbClr val="0070C0"/>
                </a:solidFill>
                <a:latin typeface="Bebas Neue" panose="020B0606020202050201" pitchFamily="34" charset="0"/>
              </a:rPr>
              <a:t>10 PROFESSEURS </a:t>
            </a:r>
            <a:r>
              <a:rPr lang="fr-FR" sz="4800" dirty="0">
                <a:latin typeface="Bebas Neue" panose="020B0606020202050201" pitchFamily="34" charset="0"/>
              </a:rPr>
              <a:t>ET</a:t>
            </a:r>
            <a:r>
              <a:rPr lang="fr-FR" sz="4800" dirty="0">
                <a:solidFill>
                  <a:srgbClr val="0070C0"/>
                </a:solidFill>
                <a:latin typeface="Bebas Neue" panose="020B0606020202050201" pitchFamily="34" charset="0"/>
              </a:rPr>
              <a:t> 150 ETUDIANTS </a:t>
            </a:r>
            <a:endParaRPr lang="fr-FR" sz="4800" dirty="0">
              <a:latin typeface="Bebas Neue" panose="020B0606020202050201" pitchFamily="34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CE48966-A7D8-44B6-9F24-F3592D546F12}"/>
              </a:ext>
            </a:extLst>
          </p:cNvPr>
          <p:cNvSpPr txBox="1"/>
          <p:nvPr/>
        </p:nvSpPr>
        <p:spPr>
          <a:xfrm>
            <a:off x="2979145" y="4237225"/>
            <a:ext cx="6233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latin typeface="Bebas Neue" panose="020B0606020202050201" pitchFamily="34" charset="0"/>
              </a:rPr>
              <a:t>En collaboration AVEC NOUS 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ABB99A65-20D5-4B88-B841-399443A9EE1D}"/>
              </a:ext>
            </a:extLst>
          </p:cNvPr>
          <p:cNvSpPr/>
          <p:nvPr/>
        </p:nvSpPr>
        <p:spPr>
          <a:xfrm>
            <a:off x="1220204" y="4015391"/>
            <a:ext cx="1066800" cy="1085850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3EBABC9C-F644-41C1-996D-3FAA44FC4A53}"/>
              </a:ext>
            </a:extLst>
          </p:cNvPr>
          <p:cNvSpPr/>
          <p:nvPr/>
        </p:nvSpPr>
        <p:spPr>
          <a:xfrm>
            <a:off x="2918773" y="-22243"/>
            <a:ext cx="1638300" cy="1667555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68089F8C-6E5B-4DCA-A08B-6DFF75D07973}"/>
              </a:ext>
            </a:extLst>
          </p:cNvPr>
          <p:cNvSpPr/>
          <p:nvPr/>
        </p:nvSpPr>
        <p:spPr>
          <a:xfrm>
            <a:off x="10368679" y="5034151"/>
            <a:ext cx="1638300" cy="1667555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F0310E12-2B9F-4FCD-8371-D8288902A2C1}"/>
              </a:ext>
            </a:extLst>
          </p:cNvPr>
          <p:cNvSpPr/>
          <p:nvPr/>
        </p:nvSpPr>
        <p:spPr>
          <a:xfrm flipV="1">
            <a:off x="10127332" y="233486"/>
            <a:ext cx="1142343" cy="1162742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2CC4A3B3-61DC-4752-87AA-FA29D837322A}"/>
              </a:ext>
            </a:extLst>
          </p:cNvPr>
          <p:cNvSpPr/>
          <p:nvPr/>
        </p:nvSpPr>
        <p:spPr>
          <a:xfrm>
            <a:off x="10026045" y="1507510"/>
            <a:ext cx="942319" cy="879623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676E23E-10F4-4F23-8AF5-163E6F8C3E56}"/>
              </a:ext>
            </a:extLst>
          </p:cNvPr>
          <p:cNvSpPr/>
          <p:nvPr/>
        </p:nvSpPr>
        <p:spPr>
          <a:xfrm>
            <a:off x="9147568" y="852324"/>
            <a:ext cx="942319" cy="959146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6FCCA3FC-5B1C-43DD-997C-5A5FEE2C0060}"/>
              </a:ext>
            </a:extLst>
          </p:cNvPr>
          <p:cNvSpPr/>
          <p:nvPr/>
        </p:nvSpPr>
        <p:spPr>
          <a:xfrm>
            <a:off x="9043369" y="207362"/>
            <a:ext cx="942319" cy="959146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8146F121-BDA1-415D-AE33-423387BED91E}"/>
              </a:ext>
            </a:extLst>
          </p:cNvPr>
          <p:cNvSpPr/>
          <p:nvPr/>
        </p:nvSpPr>
        <p:spPr>
          <a:xfrm>
            <a:off x="829812" y="4829062"/>
            <a:ext cx="942319" cy="959146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93C6192F-7132-4429-BB4A-9878BC792F79}"/>
              </a:ext>
            </a:extLst>
          </p:cNvPr>
          <p:cNvSpPr/>
          <p:nvPr/>
        </p:nvSpPr>
        <p:spPr>
          <a:xfrm>
            <a:off x="663323" y="3437249"/>
            <a:ext cx="1066800" cy="1085850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81F29DA4-8839-4CBD-94BD-B8057E633723}"/>
              </a:ext>
            </a:extLst>
          </p:cNvPr>
          <p:cNvSpPr/>
          <p:nvPr/>
        </p:nvSpPr>
        <p:spPr>
          <a:xfrm>
            <a:off x="3977595" y="1410799"/>
            <a:ext cx="942319" cy="959146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FE4A1B84-2362-49D4-828F-D0F91BE4E6CA}"/>
              </a:ext>
            </a:extLst>
          </p:cNvPr>
          <p:cNvSpPr/>
          <p:nvPr/>
        </p:nvSpPr>
        <p:spPr>
          <a:xfrm>
            <a:off x="8858905" y="3074795"/>
            <a:ext cx="1638300" cy="1667555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60399672-13CA-40CD-A148-CDD17DE7E33F}"/>
              </a:ext>
            </a:extLst>
          </p:cNvPr>
          <p:cNvSpPr/>
          <p:nvPr/>
        </p:nvSpPr>
        <p:spPr>
          <a:xfrm>
            <a:off x="1951846" y="2163323"/>
            <a:ext cx="1066800" cy="1085850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698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7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5" dur="7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4" dur="7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6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3" dur="6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9" dur="6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0" presetClass="path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95833E-6 3.7037E-6 L -0.08307 0.09328 " pathEditMode="relative" rAng="0" ptsTypes="AA">
                                      <p:cBhvr>
                                        <p:cTn id="51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54" y="465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6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2" dur="7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6" presetClass="emp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1" dur="7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6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0" dur="7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6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99" dur="6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05" dur="6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0" presetClass="path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22 0.20231 L -0.09075 0.32523 " pathEditMode="relative" rAng="0" ptsTypes="AA">
                                      <p:cBhvr>
                                        <p:cTn id="107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6134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7"/>
                                            </p:cond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2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7"/>
                                            </p:cond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2"/>
                                            </p:cond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7"/>
                                            </p:cond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2"/>
                                            </p:cond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7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2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7"/>
                                            </p:cond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2"/>
                                            </p:cond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7" presetID="53" presetClass="entr" presetSubtype="16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7"/>
                                            </p:cond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2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2"/>
                                            </p:cond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4" grpId="0" animBg="1"/>
      <p:bldP spid="24" grpId="1" animBg="1"/>
      <p:bldP spid="27" grpId="0" animBg="1"/>
      <p:bldP spid="27" grpId="1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rework">
            <a:extLst>
              <a:ext uri="{FF2B5EF4-FFF2-40B4-BE49-F238E27FC236}">
                <a16:creationId xmlns:a16="http://schemas.microsoft.com/office/drawing/2014/main" id="{F84178AD-98F3-4F1B-A014-73FA8577D0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155" y="1450283"/>
            <a:ext cx="1489966" cy="1489966"/>
          </a:xfrm>
          <a:prstGeom prst="rect">
            <a:avLst/>
          </a:prstGeom>
        </p:spPr>
      </p:pic>
      <p:sp>
        <p:nvSpPr>
          <p:cNvPr id="3" name="overlay explosion">
            <a:extLst>
              <a:ext uri="{FF2B5EF4-FFF2-40B4-BE49-F238E27FC236}">
                <a16:creationId xmlns:a16="http://schemas.microsoft.com/office/drawing/2014/main" id="{FEB8D977-D9F3-4620-A9A4-85B97491314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222302" y="1309241"/>
            <a:ext cx="1695673" cy="1772051"/>
          </a:xfrm>
          <a:prstGeom prst="ellipse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95408B-A50F-4ADE-8C71-1D14DB4373E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91674" y="1805812"/>
            <a:ext cx="8808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Bebas Neue" panose="020B0606020202050201" pitchFamily="34" charset="0"/>
              </a:rPr>
              <a:t>BREF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626676-7506-4E3C-958D-DAD427B7052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3783277"/>
            <a:ext cx="12192000" cy="3074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5E3B7664-88D5-42D1-9769-12EA099F53B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91674" y="2641851"/>
            <a:ext cx="88086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Bebas Neue" panose="020B0606020202050201" pitchFamily="34" charset="0"/>
              </a:rPr>
              <a:t>AVEC</a:t>
            </a:r>
            <a:r>
              <a:rPr lang="en-US" sz="6000" b="1" dirty="0">
                <a:solidFill>
                  <a:srgbClr val="19BC9D"/>
                </a:solidFill>
                <a:latin typeface="Bebas Neue" panose="020B0606020202050201" pitchFamily="34" charset="0"/>
              </a:rPr>
              <a:t> </a:t>
            </a:r>
            <a:r>
              <a:rPr lang="en-US" sz="6000" b="1" dirty="0" err="1">
                <a:solidFill>
                  <a:srgbClr val="FFC000"/>
                </a:solidFill>
                <a:latin typeface="Bebas Neue" panose="020B0606020202050201" pitchFamily="34" charset="0"/>
              </a:rPr>
              <a:t>RAMSé</a:t>
            </a:r>
            <a:r>
              <a:rPr lang="en-US" sz="6000" b="1" dirty="0">
                <a:solidFill>
                  <a:srgbClr val="19BC9D"/>
                </a:solidFill>
                <a:latin typeface="Bebas Neue" panose="020B0606020202050201" pitchFamily="34" charset="0"/>
              </a:rPr>
              <a:t>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A28D42-BC1B-4E0B-856B-9E460BA4989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0" y="4221804"/>
            <a:ext cx="12192000" cy="263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" presetClass="exit" presetSubtype="4" ac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ac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4" grpId="1"/>
      <p:bldP spid="6" grpId="0"/>
      <p:bldP spid="6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2-Point Star 8">
            <a:extLst>
              <a:ext uri="{FF2B5EF4-FFF2-40B4-BE49-F238E27FC236}">
                <a16:creationId xmlns:a16="http://schemas.microsoft.com/office/drawing/2014/main" id="{BEEA6B18-A3BE-4E50-8DBB-E43A8D4566E6}"/>
              </a:ext>
            </a:extLst>
          </p:cNvPr>
          <p:cNvSpPr/>
          <p:nvPr/>
        </p:nvSpPr>
        <p:spPr>
          <a:xfrm>
            <a:off x="8072835" y="4063829"/>
            <a:ext cx="850929" cy="850929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10">
            <a:extLst>
              <a:ext uri="{FF2B5EF4-FFF2-40B4-BE49-F238E27FC236}">
                <a16:creationId xmlns:a16="http://schemas.microsoft.com/office/drawing/2014/main" id="{16C0B0D0-6C9A-4B16-AF29-6D6197B053E5}"/>
              </a:ext>
            </a:extLst>
          </p:cNvPr>
          <p:cNvSpPr/>
          <p:nvPr/>
        </p:nvSpPr>
        <p:spPr>
          <a:xfrm>
            <a:off x="7825682" y="3816676"/>
            <a:ext cx="1345235" cy="13452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90ED1C7-991B-4BA9-86F3-E8137E26A83E}"/>
              </a:ext>
            </a:extLst>
          </p:cNvPr>
          <p:cNvSpPr/>
          <p:nvPr/>
        </p:nvSpPr>
        <p:spPr>
          <a:xfrm>
            <a:off x="307747" y="4514309"/>
            <a:ext cx="1066800" cy="1085850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33A51DD-BFEE-41CF-98CF-351A2A0D3AD7}"/>
              </a:ext>
            </a:extLst>
          </p:cNvPr>
          <p:cNvSpPr/>
          <p:nvPr/>
        </p:nvSpPr>
        <p:spPr>
          <a:xfrm>
            <a:off x="1507927" y="2313367"/>
            <a:ext cx="1638300" cy="1667555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D589AD0-4CAC-425A-8F08-0C84D9CBA5C0}"/>
              </a:ext>
            </a:extLst>
          </p:cNvPr>
          <p:cNvSpPr/>
          <p:nvPr/>
        </p:nvSpPr>
        <p:spPr>
          <a:xfrm>
            <a:off x="5457398" y="2800908"/>
            <a:ext cx="942319" cy="879623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997457-4F9D-458F-9A87-261E2BB05812}"/>
              </a:ext>
            </a:extLst>
          </p:cNvPr>
          <p:cNvSpPr/>
          <p:nvPr/>
        </p:nvSpPr>
        <p:spPr>
          <a:xfrm>
            <a:off x="6506381" y="2171043"/>
            <a:ext cx="942319" cy="959146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A5439A8-D197-4F17-9C32-BD4B81E152AE}"/>
              </a:ext>
            </a:extLst>
          </p:cNvPr>
          <p:cNvSpPr/>
          <p:nvPr/>
        </p:nvSpPr>
        <p:spPr>
          <a:xfrm>
            <a:off x="1573332" y="4411313"/>
            <a:ext cx="942319" cy="959146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EB6A3AC-16DF-4234-AC4D-933087D75602}"/>
              </a:ext>
            </a:extLst>
          </p:cNvPr>
          <p:cNvSpPr/>
          <p:nvPr/>
        </p:nvSpPr>
        <p:spPr>
          <a:xfrm>
            <a:off x="336531" y="1628118"/>
            <a:ext cx="1066800" cy="1085850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110D755-AC5A-4133-9D93-04FBAA3B159A}"/>
              </a:ext>
            </a:extLst>
          </p:cNvPr>
          <p:cNvSpPr/>
          <p:nvPr/>
        </p:nvSpPr>
        <p:spPr>
          <a:xfrm>
            <a:off x="1531251" y="877807"/>
            <a:ext cx="942319" cy="959146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2286876-7E73-4DCF-BF54-CA74227554DF}"/>
              </a:ext>
            </a:extLst>
          </p:cNvPr>
          <p:cNvSpPr/>
          <p:nvPr/>
        </p:nvSpPr>
        <p:spPr>
          <a:xfrm>
            <a:off x="6197132" y="2927369"/>
            <a:ext cx="1638300" cy="1667555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92BC701E-860D-4502-B7D0-500C08666790}"/>
              </a:ext>
            </a:extLst>
          </p:cNvPr>
          <p:cNvSpPr/>
          <p:nvPr/>
        </p:nvSpPr>
        <p:spPr>
          <a:xfrm>
            <a:off x="155098" y="3276036"/>
            <a:ext cx="1066800" cy="1085850"/>
          </a:xfrm>
          <a:prstGeom prst="ellipse">
            <a:avLst/>
          </a:prstGeom>
          <a:noFill/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AD2B56C-EE1A-4A65-8CA0-3E9B3C952F73}"/>
              </a:ext>
            </a:extLst>
          </p:cNvPr>
          <p:cNvSpPr txBox="1"/>
          <p:nvPr/>
        </p:nvSpPr>
        <p:spPr>
          <a:xfrm>
            <a:off x="5674402" y="3847785"/>
            <a:ext cx="46608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dirty="0">
                <a:latin typeface="Bebas Neue" panose="020B0606020202050201" pitchFamily="34" charset="0"/>
              </a:rPr>
              <a:t>MAIS C’est le </a:t>
            </a:r>
            <a:r>
              <a:rPr lang="fr-FR" sz="5400" dirty="0">
                <a:solidFill>
                  <a:srgbClr val="FFC000"/>
                </a:solidFill>
                <a:latin typeface="Bebas Neue" panose="020B0606020202050201" pitchFamily="34" charset="0"/>
              </a:rPr>
              <a:t>cours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94D0135-5A98-45E0-8429-2C73E849DFEA}"/>
              </a:ext>
            </a:extLst>
          </p:cNvPr>
          <p:cNvSpPr txBox="1"/>
          <p:nvPr/>
        </p:nvSpPr>
        <p:spPr>
          <a:xfrm>
            <a:off x="5719917" y="2880531"/>
            <a:ext cx="4273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dirty="0">
                <a:latin typeface="Bebas Neue" panose="020B0606020202050201" pitchFamily="34" charset="0"/>
              </a:rPr>
              <a:t>QUI SUIT LE COURS…</a:t>
            </a:r>
            <a:endParaRPr lang="fr-FR" sz="5400" dirty="0">
              <a:solidFill>
                <a:srgbClr val="7044FF"/>
              </a:solidFill>
              <a:latin typeface="Bebas Neue" panose="020B0606020202050201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9511FC9-1D31-4F71-B242-238AF8D14E35}"/>
              </a:ext>
            </a:extLst>
          </p:cNvPr>
          <p:cNvSpPr txBox="1"/>
          <p:nvPr/>
        </p:nvSpPr>
        <p:spPr>
          <a:xfrm>
            <a:off x="5620702" y="1808808"/>
            <a:ext cx="48327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1981200" algn="l"/>
              </a:tabLst>
            </a:pPr>
            <a:r>
              <a:rPr lang="fr-FR" sz="5400" dirty="0">
                <a:latin typeface="Bebas Neue" panose="020B0606020202050201" pitchFamily="34" charset="0"/>
              </a:rPr>
              <a:t>Ce n’est plus l’</a:t>
            </a:r>
            <a:r>
              <a:rPr lang="fr-FR" sz="5400" dirty="0" err="1">
                <a:solidFill>
                  <a:srgbClr val="FFC000"/>
                </a:solidFill>
                <a:latin typeface="Bebas Neue" panose="020B0606020202050201" pitchFamily="34" charset="0"/>
              </a:rPr>
              <a:t>elève</a:t>
            </a:r>
            <a:endParaRPr lang="fr-FR" sz="5400" dirty="0">
              <a:solidFill>
                <a:srgbClr val="FFC000"/>
              </a:solidFill>
              <a:latin typeface="Bebas Neue" panose="020B0606020202050201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4E1C06-84FF-439C-BE69-E95DF9C7100D}"/>
              </a:ext>
            </a:extLst>
          </p:cNvPr>
          <p:cNvSpPr/>
          <p:nvPr/>
        </p:nvSpPr>
        <p:spPr>
          <a:xfrm>
            <a:off x="4799856" y="0"/>
            <a:ext cx="7392144" cy="1628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EB0578-2259-4F73-B233-886BA61D8BFE}"/>
              </a:ext>
            </a:extLst>
          </p:cNvPr>
          <p:cNvSpPr/>
          <p:nvPr/>
        </p:nvSpPr>
        <p:spPr>
          <a:xfrm>
            <a:off x="5393062" y="5524639"/>
            <a:ext cx="6798938" cy="1345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62F5F90-DCA4-47EF-83A0-9C682AFCD4D5}"/>
              </a:ext>
            </a:extLst>
          </p:cNvPr>
          <p:cNvSpPr/>
          <p:nvPr/>
        </p:nvSpPr>
        <p:spPr>
          <a:xfrm>
            <a:off x="5018652" y="4514309"/>
            <a:ext cx="1638300" cy="1667555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0783734-DA95-4F04-9755-8004CFC37070}"/>
              </a:ext>
            </a:extLst>
          </p:cNvPr>
          <p:cNvSpPr/>
          <p:nvPr/>
        </p:nvSpPr>
        <p:spPr>
          <a:xfrm flipV="1">
            <a:off x="6774617" y="881263"/>
            <a:ext cx="1142343" cy="1162742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CEC1BDB-07A5-47C3-864E-63A8F210C8FA}"/>
              </a:ext>
            </a:extLst>
          </p:cNvPr>
          <p:cNvSpPr/>
          <p:nvPr/>
        </p:nvSpPr>
        <p:spPr>
          <a:xfrm>
            <a:off x="5758341" y="1462634"/>
            <a:ext cx="942319" cy="959146"/>
          </a:xfrm>
          <a:prstGeom prst="ellipse">
            <a:avLst/>
          </a:prstGeom>
          <a:solidFill>
            <a:srgbClr val="FFBA75"/>
          </a:solidFill>
          <a:ln w="57150">
            <a:solidFill>
              <a:srgbClr val="FFBA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A68CC60-401F-4D58-B424-C8BE5C2C1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11" y="184717"/>
            <a:ext cx="3772699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EA4B932-AE8F-431D-94CF-B4CF5BF91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910" y="551922"/>
            <a:ext cx="3772699" cy="685800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F77557F-720D-4DE4-89D9-CBF7C52A9CDE}"/>
              </a:ext>
            </a:extLst>
          </p:cNvPr>
          <p:cNvSpPr txBox="1"/>
          <p:nvPr/>
        </p:nvSpPr>
        <p:spPr>
          <a:xfrm>
            <a:off x="5718834" y="4771115"/>
            <a:ext cx="35823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dirty="0">
                <a:latin typeface="Bebas Neue" panose="020B0606020202050201" pitchFamily="34" charset="0"/>
              </a:rPr>
              <a:t>qui suit l’</a:t>
            </a:r>
            <a:r>
              <a:rPr lang="fr-FR" sz="5400" dirty="0" err="1">
                <a:latin typeface="Bebas Neue" panose="020B0606020202050201" pitchFamily="34" charset="0"/>
              </a:rPr>
              <a:t>elève</a:t>
            </a:r>
            <a:endParaRPr lang="fr-FR" sz="5400" dirty="0">
              <a:solidFill>
                <a:srgbClr val="FFC000"/>
              </a:solidFill>
              <a:latin typeface="Bebas Neue" panose="020B0606020202050201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620C42-756B-4A85-90F2-A6169FF87CEA}"/>
              </a:ext>
            </a:extLst>
          </p:cNvPr>
          <p:cNvSpPr/>
          <p:nvPr/>
        </p:nvSpPr>
        <p:spPr>
          <a:xfrm>
            <a:off x="10091317" y="4771115"/>
            <a:ext cx="2100683" cy="8290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701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7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75" presetID="2" presetClass="entr" presetSubtype="1" fill="hold" grpId="0" nodeType="withEffect" p14:presetBounceEnd="70000">
                                      <p:stCondLst>
                                        <p:cond delay="6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7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8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86" presetID="2" presetClass="entr" presetSubtype="4" fill="hold" grpId="0" nodeType="afterEffect" p14:presetBounceEnd="70000">
                                      <p:stCondLst>
                                        <p:cond delay="5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8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101" dur="1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103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7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108" presetID="2" presetClass="exit" presetSubtype="2" accel="10000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113" presetID="2" presetClass="exit" presetSubtype="4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53" presetClass="exit" presetSubtype="32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8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2" presetClass="exit" presetSubtype="1" accel="100000" fill="hold" grpId="1" nodeType="withEffect">
                                      <p:stCondLst>
                                        <p:cond delay="5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23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6" presetID="53" presetClass="exit" presetSubtype="3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7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" presetID="53" presetClass="exit" presetSubtype="3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2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5" grpId="1" animBg="1"/>
          <p:bldP spid="26" grpId="0" animBg="1"/>
          <p:bldP spid="26" grpId="1" animBg="1"/>
          <p:bldP spid="11" grpId="0" animBg="1"/>
          <p:bldP spid="12" grpId="0" animBg="1"/>
          <p:bldP spid="15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10" grpId="0"/>
          <p:bldP spid="10" grpId="1"/>
          <p:bldP spid="9" grpId="0"/>
          <p:bldP spid="9" grpId="1"/>
          <p:bldP spid="8" grpId="0"/>
          <p:bldP spid="8" grpId="1"/>
          <p:bldP spid="13" grpId="0" animBg="1"/>
          <p:bldP spid="14" grpId="0" animBg="1"/>
          <p:bldP spid="16" grpId="0" animBg="1"/>
          <p:bldP spid="27" grpId="0"/>
          <p:bldP spid="27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7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75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8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86" presetID="2" presetClass="entr" presetSubtype="4" fill="hold" grpId="0" nodeType="afterEffect">
                                      <p:stCondLst>
                                        <p:cond delay="5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101" dur="1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103" presetID="2" presetClass="entr" presetSubtype="2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7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108" presetID="2" presetClass="exit" presetSubtype="2" accel="100000" fill="hold" grpId="1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113" presetID="2" presetClass="exit" presetSubtype="4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53" presetClass="exit" presetSubtype="32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8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2" presetClass="exit" presetSubtype="1" accel="100000" fill="hold" grpId="1" nodeType="withEffect">
                                      <p:stCondLst>
                                        <p:cond delay="5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123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6" presetID="53" presetClass="exit" presetSubtype="3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7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" presetID="53" presetClass="exit" presetSubtype="3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2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5" grpId="1" animBg="1"/>
          <p:bldP spid="26" grpId="0" animBg="1"/>
          <p:bldP spid="26" grpId="1" animBg="1"/>
          <p:bldP spid="11" grpId="0" animBg="1"/>
          <p:bldP spid="12" grpId="0" animBg="1"/>
          <p:bldP spid="15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10" grpId="0"/>
          <p:bldP spid="10" grpId="1"/>
          <p:bldP spid="9" grpId="0"/>
          <p:bldP spid="9" grpId="1"/>
          <p:bldP spid="8" grpId="0"/>
          <p:bldP spid="8" grpId="1"/>
          <p:bldP spid="13" grpId="0" animBg="1"/>
          <p:bldP spid="14" grpId="0" animBg="1"/>
          <p:bldP spid="16" grpId="0" animBg="1"/>
          <p:bldP spid="27" grpId="0"/>
          <p:bldP spid="27" grpId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2-Point Star 8">
            <a:extLst>
              <a:ext uri="{FF2B5EF4-FFF2-40B4-BE49-F238E27FC236}">
                <a16:creationId xmlns:a16="http://schemas.microsoft.com/office/drawing/2014/main" id="{872F5241-4D70-4ECE-9EFA-B6E3E15AEC8F}"/>
              </a:ext>
            </a:extLst>
          </p:cNvPr>
          <p:cNvSpPr/>
          <p:nvPr/>
        </p:nvSpPr>
        <p:spPr>
          <a:xfrm>
            <a:off x="1908470" y="2134023"/>
            <a:ext cx="1274234" cy="1274234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0">
            <a:extLst>
              <a:ext uri="{FF2B5EF4-FFF2-40B4-BE49-F238E27FC236}">
                <a16:creationId xmlns:a16="http://schemas.microsoft.com/office/drawing/2014/main" id="{E6E83C07-6D55-438B-8F34-7692CEA3BF9B}"/>
              </a:ext>
            </a:extLst>
          </p:cNvPr>
          <p:cNvSpPr/>
          <p:nvPr/>
        </p:nvSpPr>
        <p:spPr>
          <a:xfrm>
            <a:off x="1579709" y="1805262"/>
            <a:ext cx="1931756" cy="1931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12-Point Star 8">
            <a:extLst>
              <a:ext uri="{FF2B5EF4-FFF2-40B4-BE49-F238E27FC236}">
                <a16:creationId xmlns:a16="http://schemas.microsoft.com/office/drawing/2014/main" id="{7318D3C2-5CF2-462C-B8E0-3FC805755A31}"/>
              </a:ext>
            </a:extLst>
          </p:cNvPr>
          <p:cNvSpPr/>
          <p:nvPr/>
        </p:nvSpPr>
        <p:spPr>
          <a:xfrm>
            <a:off x="9000973" y="2936317"/>
            <a:ext cx="1274234" cy="1274234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19B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1DC16EC1-08C7-4857-AADD-287ACA9DB217}"/>
              </a:ext>
            </a:extLst>
          </p:cNvPr>
          <p:cNvSpPr/>
          <p:nvPr/>
        </p:nvSpPr>
        <p:spPr>
          <a:xfrm>
            <a:off x="8672212" y="2607556"/>
            <a:ext cx="1931756" cy="1931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12-Point Star 8">
            <a:extLst>
              <a:ext uri="{FF2B5EF4-FFF2-40B4-BE49-F238E27FC236}">
                <a16:creationId xmlns:a16="http://schemas.microsoft.com/office/drawing/2014/main" id="{241644A3-3BCB-4379-9D8C-1F553ADDA3B7}"/>
              </a:ext>
            </a:extLst>
          </p:cNvPr>
          <p:cNvSpPr/>
          <p:nvPr/>
        </p:nvSpPr>
        <p:spPr>
          <a:xfrm>
            <a:off x="1929447" y="2191719"/>
            <a:ext cx="1274234" cy="1274234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0378DD-FE9A-4D51-BEF6-7F5A63ED189F}"/>
              </a:ext>
            </a:extLst>
          </p:cNvPr>
          <p:cNvSpPr/>
          <p:nvPr/>
        </p:nvSpPr>
        <p:spPr>
          <a:xfrm>
            <a:off x="1600686" y="1862958"/>
            <a:ext cx="1931756" cy="1931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12-Point Star 8">
            <a:extLst>
              <a:ext uri="{FF2B5EF4-FFF2-40B4-BE49-F238E27FC236}">
                <a16:creationId xmlns:a16="http://schemas.microsoft.com/office/drawing/2014/main" id="{120DAED4-C2BE-4F84-9B81-C7C3AC016CC3}"/>
              </a:ext>
            </a:extLst>
          </p:cNvPr>
          <p:cNvSpPr/>
          <p:nvPr/>
        </p:nvSpPr>
        <p:spPr>
          <a:xfrm>
            <a:off x="9021950" y="2994013"/>
            <a:ext cx="1274234" cy="1274234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19B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0E074A47-54CB-4B0B-907B-2CD077FD4380}"/>
              </a:ext>
            </a:extLst>
          </p:cNvPr>
          <p:cNvSpPr/>
          <p:nvPr/>
        </p:nvSpPr>
        <p:spPr>
          <a:xfrm>
            <a:off x="8693189" y="2665252"/>
            <a:ext cx="1931756" cy="1931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0DCDA1C-FC41-48BA-B7EB-313713E6DA59}"/>
              </a:ext>
            </a:extLst>
          </p:cNvPr>
          <p:cNvSpPr txBox="1"/>
          <p:nvPr/>
        </p:nvSpPr>
        <p:spPr>
          <a:xfrm>
            <a:off x="650967" y="3189509"/>
            <a:ext cx="10896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chemeClr val="bg2">
                    <a:lumMod val="50000"/>
                  </a:schemeClr>
                </a:solidFill>
                <a:latin typeface="Bebas Neue" panose="020B0606020202050201" pitchFamily="34" charset="0"/>
              </a:rPr>
              <a:t>DE DEVELOPPER LES </a:t>
            </a:r>
            <a:r>
              <a:rPr lang="fr-FR" sz="6000" dirty="0">
                <a:solidFill>
                  <a:srgbClr val="19BC9D"/>
                </a:solidFill>
                <a:latin typeface="Bebas Neue" panose="020B0606020202050201" pitchFamily="34" charset="0"/>
              </a:rPr>
              <a:t>COMPETENCES</a:t>
            </a:r>
            <a:r>
              <a:rPr lang="fr-FR" sz="6000" dirty="0">
                <a:solidFill>
                  <a:schemeClr val="bg2">
                    <a:lumMod val="50000"/>
                  </a:schemeClr>
                </a:solidFill>
                <a:latin typeface="Bebas Neue" panose="020B0606020202050201" pitchFamily="34" charset="0"/>
              </a:rPr>
              <a:t> ET </a:t>
            </a:r>
            <a:r>
              <a:rPr lang="fr-FR" sz="6000" dirty="0">
                <a:solidFill>
                  <a:srgbClr val="19BC9D"/>
                </a:solidFill>
                <a:latin typeface="Bebas Neue" panose="020B0606020202050201" pitchFamily="34" charset="0"/>
              </a:rPr>
              <a:t>savoirs</a:t>
            </a:r>
            <a:r>
              <a:rPr lang="fr-FR" sz="6000" dirty="0">
                <a:solidFill>
                  <a:schemeClr val="bg2">
                    <a:lumMod val="50000"/>
                  </a:schemeClr>
                </a:solidFill>
                <a:latin typeface="Bebas Neue" panose="020B0606020202050201" pitchFamily="34" charset="0"/>
              </a:rPr>
              <a:t> </a:t>
            </a:r>
            <a:endParaRPr lang="fr-FR" sz="6000" dirty="0">
              <a:solidFill>
                <a:srgbClr val="A36ABC"/>
              </a:solidFill>
              <a:latin typeface="Bebas Neue" panose="020B0606020202050201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89FADB-922E-4D03-BBD8-94D975358E90}"/>
              </a:ext>
            </a:extLst>
          </p:cNvPr>
          <p:cNvSpPr/>
          <p:nvPr/>
        </p:nvSpPr>
        <p:spPr>
          <a:xfrm>
            <a:off x="-36512" y="0"/>
            <a:ext cx="12228512" cy="1931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0256780-950C-41FD-B649-CD1FD80B593D}"/>
              </a:ext>
            </a:extLst>
          </p:cNvPr>
          <p:cNvSpPr txBox="1"/>
          <p:nvPr/>
        </p:nvSpPr>
        <p:spPr>
          <a:xfrm>
            <a:off x="650967" y="3189509"/>
            <a:ext cx="10896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rgbClr val="767171"/>
                </a:solidFill>
                <a:latin typeface="Bebas Neue" panose="020B0606020202050201" pitchFamily="34" charset="0"/>
              </a:rPr>
              <a:t>DES Élèves MALAGASY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44DF29-13E1-4638-B010-61444CFED562}"/>
              </a:ext>
            </a:extLst>
          </p:cNvPr>
          <p:cNvSpPr/>
          <p:nvPr/>
        </p:nvSpPr>
        <p:spPr>
          <a:xfrm>
            <a:off x="-36512" y="4412818"/>
            <a:ext cx="12228512" cy="2445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918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70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" presetClass="exit" presetSubtype="1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4" fill="hold" grpId="0" nodeType="clickEffect" p14:presetBounceEnd="70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9" dur="1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4" grpId="1" animBg="1"/>
          <p:bldP spid="15" grpId="0" animBg="1"/>
          <p:bldP spid="15" grpId="1" animBg="1"/>
          <p:bldP spid="6" grpId="0" animBg="1"/>
          <p:bldP spid="6" grpId="1" animBg="1"/>
          <p:bldP spid="7" grpId="0" animBg="1"/>
          <p:bldP spid="7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4" grpId="0"/>
          <p:bldP spid="4" grpId="1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" presetClass="exit" presetSubtype="1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9" dur="1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4" grpId="1" animBg="1"/>
          <p:bldP spid="15" grpId="0" animBg="1"/>
          <p:bldP spid="15" grpId="1" animBg="1"/>
          <p:bldP spid="6" grpId="0" animBg="1"/>
          <p:bldP spid="6" grpId="1" animBg="1"/>
          <p:bldP spid="7" grpId="0" animBg="1"/>
          <p:bldP spid="7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4" grpId="0"/>
          <p:bldP spid="4" grpId="1"/>
          <p:bldP spid="8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2-Point Star 8">
            <a:extLst>
              <a:ext uri="{FF2B5EF4-FFF2-40B4-BE49-F238E27FC236}">
                <a16:creationId xmlns:a16="http://schemas.microsoft.com/office/drawing/2014/main" id="{677086EA-682C-4A22-95BD-2C8D14F96EE1}"/>
              </a:ext>
            </a:extLst>
          </p:cNvPr>
          <p:cNvSpPr/>
          <p:nvPr/>
        </p:nvSpPr>
        <p:spPr>
          <a:xfrm>
            <a:off x="1908470" y="2134023"/>
            <a:ext cx="1274234" cy="1274234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10">
            <a:extLst>
              <a:ext uri="{FF2B5EF4-FFF2-40B4-BE49-F238E27FC236}">
                <a16:creationId xmlns:a16="http://schemas.microsoft.com/office/drawing/2014/main" id="{B1F015EC-9EE6-46A5-B550-A95A293DA887}"/>
              </a:ext>
            </a:extLst>
          </p:cNvPr>
          <p:cNvSpPr/>
          <p:nvPr/>
        </p:nvSpPr>
        <p:spPr>
          <a:xfrm>
            <a:off x="1579709" y="1805262"/>
            <a:ext cx="1931756" cy="1931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12-Point Star 8">
            <a:extLst>
              <a:ext uri="{FF2B5EF4-FFF2-40B4-BE49-F238E27FC236}">
                <a16:creationId xmlns:a16="http://schemas.microsoft.com/office/drawing/2014/main" id="{53B50B1A-969C-49E7-82B8-12B6755F8347}"/>
              </a:ext>
            </a:extLst>
          </p:cNvPr>
          <p:cNvSpPr/>
          <p:nvPr/>
        </p:nvSpPr>
        <p:spPr>
          <a:xfrm>
            <a:off x="9000973" y="2936317"/>
            <a:ext cx="1274234" cy="1274234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19B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10">
            <a:extLst>
              <a:ext uri="{FF2B5EF4-FFF2-40B4-BE49-F238E27FC236}">
                <a16:creationId xmlns:a16="http://schemas.microsoft.com/office/drawing/2014/main" id="{AE210017-E5B7-4460-8BEF-F1F16A63D9A4}"/>
              </a:ext>
            </a:extLst>
          </p:cNvPr>
          <p:cNvSpPr/>
          <p:nvPr/>
        </p:nvSpPr>
        <p:spPr>
          <a:xfrm>
            <a:off x="8672212" y="2607556"/>
            <a:ext cx="1931756" cy="1931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54CD91C-9DE6-4AF8-87DC-4C2B9CBD3272}"/>
              </a:ext>
            </a:extLst>
          </p:cNvPr>
          <p:cNvSpPr txBox="1"/>
          <p:nvPr/>
        </p:nvSpPr>
        <p:spPr>
          <a:xfrm>
            <a:off x="647688" y="2921169"/>
            <a:ext cx="10896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chemeClr val="bg2">
                    <a:lumMod val="50000"/>
                  </a:schemeClr>
                </a:solidFill>
                <a:latin typeface="Bebas Neue" panose="020B0606020202050201" pitchFamily="34" charset="0"/>
              </a:rPr>
              <a:t>ET SURTOUT…</a:t>
            </a:r>
            <a:endParaRPr lang="fr-FR" sz="6000" dirty="0">
              <a:solidFill>
                <a:srgbClr val="A36ABC"/>
              </a:solidFill>
              <a:latin typeface="Bebas Neue" panose="020B0606020202050201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3A30F6-FFF8-4E90-8B6D-1FD2469AFA9D}"/>
              </a:ext>
            </a:extLst>
          </p:cNvPr>
          <p:cNvSpPr/>
          <p:nvPr/>
        </p:nvSpPr>
        <p:spPr>
          <a:xfrm>
            <a:off x="-36512" y="0"/>
            <a:ext cx="12228512" cy="1931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D2B651-E9AA-4AF0-9D6F-460420F2A499}"/>
              </a:ext>
            </a:extLst>
          </p:cNvPr>
          <p:cNvSpPr/>
          <p:nvPr/>
        </p:nvSpPr>
        <p:spPr>
          <a:xfrm>
            <a:off x="-36512" y="4412818"/>
            <a:ext cx="12228512" cy="2445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843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70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4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4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0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" presetClass="exit" presetSubtype="1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3" grpId="0" animBg="1"/>
          <p:bldP spid="3" grpId="1" animBg="1"/>
          <p:bldP spid="4" grpId="0" animBg="1"/>
          <p:bldP spid="4" grpId="1" animBg="1"/>
          <p:bldP spid="5" grpId="0" animBg="1"/>
          <p:bldP spid="5" grpId="1" animBg="1"/>
          <p:bldP spid="10" grpId="0"/>
          <p:bldP spid="10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4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4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0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" presetClass="exit" presetSubtype="1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3" grpId="0" animBg="1"/>
          <p:bldP spid="3" grpId="1" animBg="1"/>
          <p:bldP spid="4" grpId="0" animBg="1"/>
          <p:bldP spid="4" grpId="1" animBg="1"/>
          <p:bldP spid="5" grpId="0" animBg="1"/>
          <p:bldP spid="5" grpId="1" animBg="1"/>
          <p:bldP spid="10" grpId="0"/>
          <p:bldP spid="10" grpId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2-Point Star 8">
            <a:extLst>
              <a:ext uri="{FF2B5EF4-FFF2-40B4-BE49-F238E27FC236}">
                <a16:creationId xmlns:a16="http://schemas.microsoft.com/office/drawing/2014/main" id="{872F5241-4D70-4ECE-9EFA-B6E3E15AEC8F}"/>
              </a:ext>
            </a:extLst>
          </p:cNvPr>
          <p:cNvSpPr/>
          <p:nvPr/>
        </p:nvSpPr>
        <p:spPr>
          <a:xfrm>
            <a:off x="1908470" y="2134023"/>
            <a:ext cx="1274234" cy="1274234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0">
            <a:extLst>
              <a:ext uri="{FF2B5EF4-FFF2-40B4-BE49-F238E27FC236}">
                <a16:creationId xmlns:a16="http://schemas.microsoft.com/office/drawing/2014/main" id="{E6E83C07-6D55-438B-8F34-7692CEA3BF9B}"/>
              </a:ext>
            </a:extLst>
          </p:cNvPr>
          <p:cNvSpPr/>
          <p:nvPr/>
        </p:nvSpPr>
        <p:spPr>
          <a:xfrm>
            <a:off x="1579709" y="1805262"/>
            <a:ext cx="1931756" cy="1931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12-Point Star 8">
            <a:extLst>
              <a:ext uri="{FF2B5EF4-FFF2-40B4-BE49-F238E27FC236}">
                <a16:creationId xmlns:a16="http://schemas.microsoft.com/office/drawing/2014/main" id="{7318D3C2-5CF2-462C-B8E0-3FC805755A31}"/>
              </a:ext>
            </a:extLst>
          </p:cNvPr>
          <p:cNvSpPr/>
          <p:nvPr/>
        </p:nvSpPr>
        <p:spPr>
          <a:xfrm>
            <a:off x="9000973" y="2936317"/>
            <a:ext cx="1274234" cy="1274234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19B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1DC16EC1-08C7-4857-AADD-287ACA9DB217}"/>
              </a:ext>
            </a:extLst>
          </p:cNvPr>
          <p:cNvSpPr/>
          <p:nvPr/>
        </p:nvSpPr>
        <p:spPr>
          <a:xfrm>
            <a:off x="8672212" y="2607556"/>
            <a:ext cx="1931756" cy="1931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12-Point Star 8">
            <a:extLst>
              <a:ext uri="{FF2B5EF4-FFF2-40B4-BE49-F238E27FC236}">
                <a16:creationId xmlns:a16="http://schemas.microsoft.com/office/drawing/2014/main" id="{241644A3-3BCB-4379-9D8C-1F553ADDA3B7}"/>
              </a:ext>
            </a:extLst>
          </p:cNvPr>
          <p:cNvSpPr/>
          <p:nvPr/>
        </p:nvSpPr>
        <p:spPr>
          <a:xfrm>
            <a:off x="1929447" y="2191719"/>
            <a:ext cx="1274234" cy="1274234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0378DD-FE9A-4D51-BEF6-7F5A63ED189F}"/>
              </a:ext>
            </a:extLst>
          </p:cNvPr>
          <p:cNvSpPr/>
          <p:nvPr/>
        </p:nvSpPr>
        <p:spPr>
          <a:xfrm>
            <a:off x="1600686" y="1862958"/>
            <a:ext cx="1931756" cy="1931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12-Point Star 8">
            <a:extLst>
              <a:ext uri="{FF2B5EF4-FFF2-40B4-BE49-F238E27FC236}">
                <a16:creationId xmlns:a16="http://schemas.microsoft.com/office/drawing/2014/main" id="{120DAED4-C2BE-4F84-9B81-C7C3AC016CC3}"/>
              </a:ext>
            </a:extLst>
          </p:cNvPr>
          <p:cNvSpPr/>
          <p:nvPr/>
        </p:nvSpPr>
        <p:spPr>
          <a:xfrm>
            <a:off x="9021950" y="2994013"/>
            <a:ext cx="1274234" cy="1274234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19B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0E074A47-54CB-4B0B-907B-2CD077FD4380}"/>
              </a:ext>
            </a:extLst>
          </p:cNvPr>
          <p:cNvSpPr/>
          <p:nvPr/>
        </p:nvSpPr>
        <p:spPr>
          <a:xfrm>
            <a:off x="8693189" y="2665252"/>
            <a:ext cx="1931756" cy="1931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0DCDA1C-FC41-48BA-B7EB-313713E6DA59}"/>
              </a:ext>
            </a:extLst>
          </p:cNvPr>
          <p:cNvSpPr txBox="1"/>
          <p:nvPr/>
        </p:nvSpPr>
        <p:spPr>
          <a:xfrm>
            <a:off x="631900" y="3089602"/>
            <a:ext cx="10896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chemeClr val="bg2">
                    <a:lumMod val="50000"/>
                  </a:schemeClr>
                </a:solidFill>
                <a:latin typeface="Bebas Neue" panose="020B0606020202050201" pitchFamily="34" charset="0"/>
              </a:rPr>
              <a:t>DE SOUTENIR LES ETUDIANTS </a:t>
            </a:r>
            <a:r>
              <a:rPr lang="fr-FR" sz="6000" b="1" dirty="0">
                <a:solidFill>
                  <a:srgbClr val="19BC9D"/>
                </a:solidFill>
                <a:latin typeface="Bebas Neue" panose="020B0606020202050201" pitchFamily="34" charset="0"/>
              </a:rPr>
              <a:t>UNIVERSITAIRES</a:t>
            </a:r>
            <a:r>
              <a:rPr lang="fr-FR" sz="6000" dirty="0">
                <a:solidFill>
                  <a:srgbClr val="19BC9D"/>
                </a:solidFill>
                <a:latin typeface="Bebas Neue" panose="020B0606020202050201" pitchFamily="34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89FADB-922E-4D03-BBD8-94D975358E90}"/>
              </a:ext>
            </a:extLst>
          </p:cNvPr>
          <p:cNvSpPr/>
          <p:nvPr/>
        </p:nvSpPr>
        <p:spPr>
          <a:xfrm>
            <a:off x="-36512" y="0"/>
            <a:ext cx="12228512" cy="1931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0256780-950C-41FD-B649-CD1FD80B593D}"/>
              </a:ext>
            </a:extLst>
          </p:cNvPr>
          <p:cNvSpPr txBox="1"/>
          <p:nvPr/>
        </p:nvSpPr>
        <p:spPr>
          <a:xfrm>
            <a:off x="631900" y="3089602"/>
            <a:ext cx="10896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chemeClr val="bg2">
                    <a:lumMod val="50000"/>
                  </a:schemeClr>
                </a:solidFill>
                <a:latin typeface="Bebas Neue" panose="020B0606020202050201" pitchFamily="34" charset="0"/>
              </a:rPr>
              <a:t>DANS LE </a:t>
            </a:r>
            <a:r>
              <a:rPr lang="fr-FR" sz="6000" dirty="0">
                <a:solidFill>
                  <a:srgbClr val="19BC9D"/>
                </a:solidFill>
                <a:latin typeface="Bebas Neue" panose="020B0606020202050201" pitchFamily="34" charset="0"/>
              </a:rPr>
              <a:t>FINANCEMENT</a:t>
            </a:r>
            <a:r>
              <a:rPr lang="fr-FR" sz="6000" dirty="0">
                <a:solidFill>
                  <a:schemeClr val="bg2">
                    <a:lumMod val="50000"/>
                  </a:schemeClr>
                </a:solidFill>
                <a:latin typeface="Bebas Neue" panose="020B0606020202050201" pitchFamily="34" charset="0"/>
              </a:rPr>
              <a:t> DE LEURS </a:t>
            </a:r>
            <a:r>
              <a:rPr lang="fr-FR" sz="6000" dirty="0" err="1">
                <a:solidFill>
                  <a:schemeClr val="bg2">
                    <a:lumMod val="50000"/>
                  </a:schemeClr>
                </a:solidFill>
                <a:latin typeface="Bebas Neue" panose="020B0606020202050201" pitchFamily="34" charset="0"/>
              </a:rPr>
              <a:t>éTUDES</a:t>
            </a:r>
            <a:endParaRPr lang="fr-FR" sz="6000" dirty="0">
              <a:solidFill>
                <a:srgbClr val="A36ABC"/>
              </a:solidFill>
              <a:latin typeface="Bebas Neue" panose="020B0606020202050201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44DF29-13E1-4638-B010-61444CFED562}"/>
              </a:ext>
            </a:extLst>
          </p:cNvPr>
          <p:cNvSpPr/>
          <p:nvPr/>
        </p:nvSpPr>
        <p:spPr>
          <a:xfrm>
            <a:off x="-36512" y="4412818"/>
            <a:ext cx="12228512" cy="2445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256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70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" presetClass="exit" presetSubtype="1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4" fill="hold" grpId="0" nodeType="clickEffect" p14:presetBounceEnd="70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9" dur="1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4" grpId="1" animBg="1"/>
          <p:bldP spid="15" grpId="0" animBg="1"/>
          <p:bldP spid="15" grpId="1" animBg="1"/>
          <p:bldP spid="6" grpId="0" animBg="1"/>
          <p:bldP spid="6" grpId="1" animBg="1"/>
          <p:bldP spid="7" grpId="0" animBg="1"/>
          <p:bldP spid="7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4" grpId="0"/>
          <p:bldP spid="4" grpId="1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" presetClass="exit" presetSubtype="1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9" dur="1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4" grpId="1" animBg="1"/>
          <p:bldP spid="15" grpId="0" animBg="1"/>
          <p:bldP spid="15" grpId="1" animBg="1"/>
          <p:bldP spid="6" grpId="0" animBg="1"/>
          <p:bldP spid="6" grpId="1" animBg="1"/>
          <p:bldP spid="7" grpId="0" animBg="1"/>
          <p:bldP spid="7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4" grpId="0"/>
          <p:bldP spid="4" grpId="1"/>
          <p:bldP spid="8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2-Point Star 8">
            <a:extLst>
              <a:ext uri="{FF2B5EF4-FFF2-40B4-BE49-F238E27FC236}">
                <a16:creationId xmlns:a16="http://schemas.microsoft.com/office/drawing/2014/main" id="{872F5241-4D70-4ECE-9EFA-B6E3E15AEC8F}"/>
              </a:ext>
            </a:extLst>
          </p:cNvPr>
          <p:cNvSpPr/>
          <p:nvPr/>
        </p:nvSpPr>
        <p:spPr>
          <a:xfrm>
            <a:off x="1908470" y="2134023"/>
            <a:ext cx="1274234" cy="1274234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0">
            <a:extLst>
              <a:ext uri="{FF2B5EF4-FFF2-40B4-BE49-F238E27FC236}">
                <a16:creationId xmlns:a16="http://schemas.microsoft.com/office/drawing/2014/main" id="{E6E83C07-6D55-438B-8F34-7692CEA3BF9B}"/>
              </a:ext>
            </a:extLst>
          </p:cNvPr>
          <p:cNvSpPr/>
          <p:nvPr/>
        </p:nvSpPr>
        <p:spPr>
          <a:xfrm>
            <a:off x="1579709" y="1805262"/>
            <a:ext cx="1931756" cy="1931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12-Point Star 8">
            <a:extLst>
              <a:ext uri="{FF2B5EF4-FFF2-40B4-BE49-F238E27FC236}">
                <a16:creationId xmlns:a16="http://schemas.microsoft.com/office/drawing/2014/main" id="{7318D3C2-5CF2-462C-B8E0-3FC805755A31}"/>
              </a:ext>
            </a:extLst>
          </p:cNvPr>
          <p:cNvSpPr/>
          <p:nvPr/>
        </p:nvSpPr>
        <p:spPr>
          <a:xfrm>
            <a:off x="9000973" y="2936317"/>
            <a:ext cx="1274234" cy="1274234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19B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1DC16EC1-08C7-4857-AADD-287ACA9DB217}"/>
              </a:ext>
            </a:extLst>
          </p:cNvPr>
          <p:cNvSpPr/>
          <p:nvPr/>
        </p:nvSpPr>
        <p:spPr>
          <a:xfrm>
            <a:off x="8672212" y="2607556"/>
            <a:ext cx="1931756" cy="1931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12-Point Star 8">
            <a:extLst>
              <a:ext uri="{FF2B5EF4-FFF2-40B4-BE49-F238E27FC236}">
                <a16:creationId xmlns:a16="http://schemas.microsoft.com/office/drawing/2014/main" id="{241644A3-3BCB-4379-9D8C-1F553ADDA3B7}"/>
              </a:ext>
            </a:extLst>
          </p:cNvPr>
          <p:cNvSpPr/>
          <p:nvPr/>
        </p:nvSpPr>
        <p:spPr>
          <a:xfrm>
            <a:off x="1929447" y="2191719"/>
            <a:ext cx="1274234" cy="1274234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0378DD-FE9A-4D51-BEF6-7F5A63ED189F}"/>
              </a:ext>
            </a:extLst>
          </p:cNvPr>
          <p:cNvSpPr/>
          <p:nvPr/>
        </p:nvSpPr>
        <p:spPr>
          <a:xfrm>
            <a:off x="1600686" y="1862958"/>
            <a:ext cx="1931756" cy="1931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12-Point Star 8">
            <a:extLst>
              <a:ext uri="{FF2B5EF4-FFF2-40B4-BE49-F238E27FC236}">
                <a16:creationId xmlns:a16="http://schemas.microsoft.com/office/drawing/2014/main" id="{120DAED4-C2BE-4F84-9B81-C7C3AC016CC3}"/>
              </a:ext>
            </a:extLst>
          </p:cNvPr>
          <p:cNvSpPr/>
          <p:nvPr/>
        </p:nvSpPr>
        <p:spPr>
          <a:xfrm>
            <a:off x="9021950" y="2994013"/>
            <a:ext cx="1274234" cy="1274234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19B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0E074A47-54CB-4B0B-907B-2CD077FD4380}"/>
              </a:ext>
            </a:extLst>
          </p:cNvPr>
          <p:cNvSpPr/>
          <p:nvPr/>
        </p:nvSpPr>
        <p:spPr>
          <a:xfrm>
            <a:off x="8693189" y="2665252"/>
            <a:ext cx="1931756" cy="1931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0DCDA1C-FC41-48BA-B7EB-313713E6DA59}"/>
              </a:ext>
            </a:extLst>
          </p:cNvPr>
          <p:cNvSpPr txBox="1"/>
          <p:nvPr/>
        </p:nvSpPr>
        <p:spPr>
          <a:xfrm>
            <a:off x="647688" y="2063079"/>
            <a:ext cx="10896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chemeClr val="bg2">
                    <a:lumMod val="50000"/>
                  </a:schemeClr>
                </a:solidFill>
                <a:latin typeface="Bebas Neue" panose="020B0606020202050201" pitchFamily="34" charset="0"/>
              </a:rPr>
              <a:t>A TRAVERS DES </a:t>
            </a:r>
            <a:r>
              <a:rPr lang="fr-FR" sz="6000" dirty="0">
                <a:solidFill>
                  <a:srgbClr val="19BC9D"/>
                </a:solidFill>
                <a:latin typeface="Bebas Neue" panose="020B0606020202050201" pitchFamily="34" charset="0"/>
              </a:rPr>
              <a:t>COURS DE SOUTIEN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89FADB-922E-4D03-BBD8-94D975358E90}"/>
              </a:ext>
            </a:extLst>
          </p:cNvPr>
          <p:cNvSpPr/>
          <p:nvPr/>
        </p:nvSpPr>
        <p:spPr>
          <a:xfrm>
            <a:off x="-36512" y="0"/>
            <a:ext cx="12228512" cy="1258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0256780-950C-41FD-B649-CD1FD80B593D}"/>
              </a:ext>
            </a:extLst>
          </p:cNvPr>
          <p:cNvSpPr txBox="1"/>
          <p:nvPr/>
        </p:nvSpPr>
        <p:spPr>
          <a:xfrm>
            <a:off x="647688" y="3280535"/>
            <a:ext cx="10896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chemeClr val="bg2">
                    <a:lumMod val="50000"/>
                  </a:schemeClr>
                </a:solidFill>
                <a:latin typeface="Bebas Neue" panose="020B0606020202050201" pitchFamily="34" charset="0"/>
              </a:rPr>
              <a:t>A LA DEMANDE ET </a:t>
            </a:r>
            <a:r>
              <a:rPr lang="fr-FR" sz="6000" dirty="0">
                <a:solidFill>
                  <a:srgbClr val="19BC9D"/>
                </a:solidFill>
                <a:latin typeface="Bebas Neue" panose="020B0606020202050201" pitchFamily="34" charset="0"/>
              </a:rPr>
              <a:t>ABORDABLE</a:t>
            </a:r>
            <a:r>
              <a:rPr lang="fr-FR" sz="6000" dirty="0">
                <a:solidFill>
                  <a:schemeClr val="bg2">
                    <a:lumMod val="50000"/>
                  </a:schemeClr>
                </a:solidFill>
                <a:latin typeface="Bebas Neue" panose="020B0606020202050201" pitchFamily="34" charset="0"/>
              </a:rPr>
              <a:t> </a:t>
            </a:r>
            <a:endParaRPr lang="fr-FR" sz="6000" dirty="0">
              <a:solidFill>
                <a:srgbClr val="19BC9D"/>
              </a:solidFill>
              <a:latin typeface="Bebas Neue" panose="020B0606020202050201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44DF29-13E1-4638-B010-61444CFED562}"/>
              </a:ext>
            </a:extLst>
          </p:cNvPr>
          <p:cNvSpPr/>
          <p:nvPr/>
        </p:nvSpPr>
        <p:spPr>
          <a:xfrm>
            <a:off x="-36512" y="5599976"/>
            <a:ext cx="12228512" cy="1258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419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70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4" fill="hold" grpId="0" nodeType="clickEffect" p14:presetBounceEnd="70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56" dur="1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4" grpId="1" animBg="1"/>
          <p:bldP spid="15" grpId="0" animBg="1"/>
          <p:bldP spid="15" grpId="1" animBg="1"/>
          <p:bldP spid="6" grpId="0" animBg="1"/>
          <p:bldP spid="6" grpId="1" animBg="1"/>
          <p:bldP spid="7" grpId="0" animBg="1"/>
          <p:bldP spid="7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4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56" dur="1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4" grpId="1" animBg="1"/>
          <p:bldP spid="15" grpId="0" animBg="1"/>
          <p:bldP spid="15" grpId="1" animBg="1"/>
          <p:bldP spid="6" grpId="0" animBg="1"/>
          <p:bldP spid="6" grpId="1" animBg="1"/>
          <p:bldP spid="7" grpId="0" animBg="1"/>
          <p:bldP spid="7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4" grpId="0"/>
          <p:bldP spid="8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2-Point Star 8">
            <a:extLst>
              <a:ext uri="{FF2B5EF4-FFF2-40B4-BE49-F238E27FC236}">
                <a16:creationId xmlns:a16="http://schemas.microsoft.com/office/drawing/2014/main" id="{872F5241-4D70-4ECE-9EFA-B6E3E15AEC8F}"/>
              </a:ext>
            </a:extLst>
          </p:cNvPr>
          <p:cNvSpPr/>
          <p:nvPr/>
        </p:nvSpPr>
        <p:spPr>
          <a:xfrm>
            <a:off x="1908470" y="2134023"/>
            <a:ext cx="1274234" cy="1274234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0">
            <a:extLst>
              <a:ext uri="{FF2B5EF4-FFF2-40B4-BE49-F238E27FC236}">
                <a16:creationId xmlns:a16="http://schemas.microsoft.com/office/drawing/2014/main" id="{E6E83C07-6D55-438B-8F34-7692CEA3BF9B}"/>
              </a:ext>
            </a:extLst>
          </p:cNvPr>
          <p:cNvSpPr/>
          <p:nvPr/>
        </p:nvSpPr>
        <p:spPr>
          <a:xfrm>
            <a:off x="1579709" y="1805262"/>
            <a:ext cx="1931756" cy="1931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12-Point Star 8">
            <a:extLst>
              <a:ext uri="{FF2B5EF4-FFF2-40B4-BE49-F238E27FC236}">
                <a16:creationId xmlns:a16="http://schemas.microsoft.com/office/drawing/2014/main" id="{7318D3C2-5CF2-462C-B8E0-3FC805755A31}"/>
              </a:ext>
            </a:extLst>
          </p:cNvPr>
          <p:cNvSpPr/>
          <p:nvPr/>
        </p:nvSpPr>
        <p:spPr>
          <a:xfrm>
            <a:off x="9000973" y="2936317"/>
            <a:ext cx="1274234" cy="1274234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19B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1DC16EC1-08C7-4857-AADD-287ACA9DB217}"/>
              </a:ext>
            </a:extLst>
          </p:cNvPr>
          <p:cNvSpPr/>
          <p:nvPr/>
        </p:nvSpPr>
        <p:spPr>
          <a:xfrm>
            <a:off x="8672212" y="2607556"/>
            <a:ext cx="1931756" cy="1931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12-Point Star 8">
            <a:extLst>
              <a:ext uri="{FF2B5EF4-FFF2-40B4-BE49-F238E27FC236}">
                <a16:creationId xmlns:a16="http://schemas.microsoft.com/office/drawing/2014/main" id="{241644A3-3BCB-4379-9D8C-1F553ADDA3B7}"/>
              </a:ext>
            </a:extLst>
          </p:cNvPr>
          <p:cNvSpPr/>
          <p:nvPr/>
        </p:nvSpPr>
        <p:spPr>
          <a:xfrm>
            <a:off x="1929447" y="2191719"/>
            <a:ext cx="1274234" cy="1274234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0378DD-FE9A-4D51-BEF6-7F5A63ED189F}"/>
              </a:ext>
            </a:extLst>
          </p:cNvPr>
          <p:cNvSpPr/>
          <p:nvPr/>
        </p:nvSpPr>
        <p:spPr>
          <a:xfrm>
            <a:off x="1600686" y="1862958"/>
            <a:ext cx="1931756" cy="1931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12-Point Star 8">
            <a:extLst>
              <a:ext uri="{FF2B5EF4-FFF2-40B4-BE49-F238E27FC236}">
                <a16:creationId xmlns:a16="http://schemas.microsoft.com/office/drawing/2014/main" id="{120DAED4-C2BE-4F84-9B81-C7C3AC016CC3}"/>
              </a:ext>
            </a:extLst>
          </p:cNvPr>
          <p:cNvSpPr/>
          <p:nvPr/>
        </p:nvSpPr>
        <p:spPr>
          <a:xfrm>
            <a:off x="9021950" y="2994013"/>
            <a:ext cx="1274234" cy="1274234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19B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0E074A47-54CB-4B0B-907B-2CD077FD4380}"/>
              </a:ext>
            </a:extLst>
          </p:cNvPr>
          <p:cNvSpPr/>
          <p:nvPr/>
        </p:nvSpPr>
        <p:spPr>
          <a:xfrm>
            <a:off x="8693189" y="2665252"/>
            <a:ext cx="1931756" cy="1931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0DCDA1C-FC41-48BA-B7EB-313713E6DA59}"/>
              </a:ext>
            </a:extLst>
          </p:cNvPr>
          <p:cNvSpPr txBox="1"/>
          <p:nvPr/>
        </p:nvSpPr>
        <p:spPr>
          <a:xfrm>
            <a:off x="647688" y="2828836"/>
            <a:ext cx="10896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chemeClr val="bg2">
                    <a:lumMod val="50000"/>
                  </a:schemeClr>
                </a:solidFill>
                <a:latin typeface="Bebas Neue" panose="020B0606020202050201" pitchFamily="34" charset="0"/>
              </a:rPr>
              <a:t>Une application mobile </a:t>
            </a:r>
            <a:r>
              <a:rPr lang="fr-FR" sz="6000" dirty="0">
                <a:solidFill>
                  <a:srgbClr val="19BC9D"/>
                </a:solidFill>
                <a:latin typeface="Bebas Neue" panose="020B0606020202050201" pitchFamily="34" charset="0"/>
              </a:rPr>
              <a:t>100% MALAGASY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89FADB-922E-4D03-BBD8-94D975358E90}"/>
              </a:ext>
            </a:extLst>
          </p:cNvPr>
          <p:cNvSpPr/>
          <p:nvPr/>
        </p:nvSpPr>
        <p:spPr>
          <a:xfrm>
            <a:off x="-36512" y="0"/>
            <a:ext cx="12228512" cy="1931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0256780-950C-41FD-B649-CD1FD80B593D}"/>
              </a:ext>
            </a:extLst>
          </p:cNvPr>
          <p:cNvSpPr txBox="1"/>
          <p:nvPr/>
        </p:nvSpPr>
        <p:spPr>
          <a:xfrm>
            <a:off x="629432" y="2921169"/>
            <a:ext cx="10896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chemeClr val="bg2">
                    <a:lumMod val="50000"/>
                  </a:schemeClr>
                </a:solidFill>
                <a:latin typeface="Bebas Neue" panose="020B0606020202050201" pitchFamily="34" charset="0"/>
              </a:rPr>
              <a:t>PERMETTANT DE ….</a:t>
            </a:r>
            <a:endParaRPr lang="fr-FR" sz="6000" dirty="0">
              <a:solidFill>
                <a:srgbClr val="19BC9D"/>
              </a:solidFill>
              <a:latin typeface="Bebas Neue" panose="020B0606020202050201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44DF29-13E1-4638-B010-61444CFED562}"/>
              </a:ext>
            </a:extLst>
          </p:cNvPr>
          <p:cNvSpPr/>
          <p:nvPr/>
        </p:nvSpPr>
        <p:spPr>
          <a:xfrm>
            <a:off x="-36512" y="4412818"/>
            <a:ext cx="12228512" cy="2445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330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70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" presetClass="exit" presetSubtype="1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4" fill="hold" grpId="0" nodeType="clickEffect" p14:presetBounceEnd="70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9" dur="1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4" grpId="1" animBg="1"/>
          <p:bldP spid="15" grpId="0" animBg="1"/>
          <p:bldP spid="15" grpId="1" animBg="1"/>
          <p:bldP spid="6" grpId="0" animBg="1"/>
          <p:bldP spid="6" grpId="1" animBg="1"/>
          <p:bldP spid="7" grpId="0" animBg="1"/>
          <p:bldP spid="7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4" grpId="0"/>
          <p:bldP spid="4" grpId="1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" presetClass="exit" presetSubtype="1" accel="100000" fill="hold" grpId="1" nodeType="after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9" dur="1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4" grpId="1" animBg="1"/>
          <p:bldP spid="15" grpId="0" animBg="1"/>
          <p:bldP spid="15" grpId="1" animBg="1"/>
          <p:bldP spid="6" grpId="0" animBg="1"/>
          <p:bldP spid="6" grpId="1" animBg="1"/>
          <p:bldP spid="7" grpId="0" animBg="1"/>
          <p:bldP spid="7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4" grpId="0"/>
          <p:bldP spid="4" grpId="1"/>
          <p:bldP spid="8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2-Point Star 8">
            <a:extLst>
              <a:ext uri="{FF2B5EF4-FFF2-40B4-BE49-F238E27FC236}">
                <a16:creationId xmlns:a16="http://schemas.microsoft.com/office/drawing/2014/main" id="{872F5241-4D70-4ECE-9EFA-B6E3E15AEC8F}"/>
              </a:ext>
            </a:extLst>
          </p:cNvPr>
          <p:cNvSpPr/>
          <p:nvPr/>
        </p:nvSpPr>
        <p:spPr>
          <a:xfrm>
            <a:off x="1908470" y="2134023"/>
            <a:ext cx="1274234" cy="1274234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0">
            <a:extLst>
              <a:ext uri="{FF2B5EF4-FFF2-40B4-BE49-F238E27FC236}">
                <a16:creationId xmlns:a16="http://schemas.microsoft.com/office/drawing/2014/main" id="{E6E83C07-6D55-438B-8F34-7692CEA3BF9B}"/>
              </a:ext>
            </a:extLst>
          </p:cNvPr>
          <p:cNvSpPr/>
          <p:nvPr/>
        </p:nvSpPr>
        <p:spPr>
          <a:xfrm>
            <a:off x="1579709" y="1805262"/>
            <a:ext cx="1931756" cy="1931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12-Point Star 8">
            <a:extLst>
              <a:ext uri="{FF2B5EF4-FFF2-40B4-BE49-F238E27FC236}">
                <a16:creationId xmlns:a16="http://schemas.microsoft.com/office/drawing/2014/main" id="{7318D3C2-5CF2-462C-B8E0-3FC805755A31}"/>
              </a:ext>
            </a:extLst>
          </p:cNvPr>
          <p:cNvSpPr/>
          <p:nvPr/>
        </p:nvSpPr>
        <p:spPr>
          <a:xfrm>
            <a:off x="9000973" y="2936317"/>
            <a:ext cx="1274234" cy="1274234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19B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1DC16EC1-08C7-4857-AADD-287ACA9DB217}"/>
              </a:ext>
            </a:extLst>
          </p:cNvPr>
          <p:cNvSpPr/>
          <p:nvPr/>
        </p:nvSpPr>
        <p:spPr>
          <a:xfrm>
            <a:off x="8672212" y="2607556"/>
            <a:ext cx="1931756" cy="1931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12-Point Star 8">
            <a:extLst>
              <a:ext uri="{FF2B5EF4-FFF2-40B4-BE49-F238E27FC236}">
                <a16:creationId xmlns:a16="http://schemas.microsoft.com/office/drawing/2014/main" id="{241644A3-3BCB-4379-9D8C-1F553ADDA3B7}"/>
              </a:ext>
            </a:extLst>
          </p:cNvPr>
          <p:cNvSpPr/>
          <p:nvPr/>
        </p:nvSpPr>
        <p:spPr>
          <a:xfrm>
            <a:off x="1929447" y="2191719"/>
            <a:ext cx="1274234" cy="1274234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0378DD-FE9A-4D51-BEF6-7F5A63ED189F}"/>
              </a:ext>
            </a:extLst>
          </p:cNvPr>
          <p:cNvSpPr/>
          <p:nvPr/>
        </p:nvSpPr>
        <p:spPr>
          <a:xfrm>
            <a:off x="1600686" y="1862958"/>
            <a:ext cx="1931756" cy="1931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12-Point Star 8">
            <a:extLst>
              <a:ext uri="{FF2B5EF4-FFF2-40B4-BE49-F238E27FC236}">
                <a16:creationId xmlns:a16="http://schemas.microsoft.com/office/drawing/2014/main" id="{120DAED4-C2BE-4F84-9B81-C7C3AC016CC3}"/>
              </a:ext>
            </a:extLst>
          </p:cNvPr>
          <p:cNvSpPr/>
          <p:nvPr/>
        </p:nvSpPr>
        <p:spPr>
          <a:xfrm>
            <a:off x="9021950" y="2994013"/>
            <a:ext cx="1274234" cy="1274234"/>
          </a:xfrm>
          <a:custGeom>
            <a:avLst/>
            <a:gdLst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193968 w 2895600"/>
              <a:gd name="connsiteY22" fmla="*/ 2171700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27219 w 2895600"/>
              <a:gd name="connsiteY22" fmla="*/ 2160617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93968 w 2895600"/>
              <a:gd name="connsiteY2" fmla="*/ 723900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  <a:gd name="connsiteX0" fmla="*/ 0 w 2895600"/>
              <a:gd name="connsiteY0" fmla="*/ 1447800 h 2895600"/>
              <a:gd name="connsiteX1" fmla="*/ 1447800 w 2895600"/>
              <a:gd name="connsiteY1" fmla="*/ 1447800 h 2895600"/>
              <a:gd name="connsiteX2" fmla="*/ 186534 w 2895600"/>
              <a:gd name="connsiteY2" fmla="*/ 738768 h 2895600"/>
              <a:gd name="connsiteX3" fmla="*/ 1447800 w 2895600"/>
              <a:gd name="connsiteY3" fmla="*/ 1447800 h 2895600"/>
              <a:gd name="connsiteX4" fmla="*/ 723900 w 2895600"/>
              <a:gd name="connsiteY4" fmla="*/ 193968 h 2895600"/>
              <a:gd name="connsiteX5" fmla="*/ 1447800 w 2895600"/>
              <a:gd name="connsiteY5" fmla="*/ 1447800 h 2895600"/>
              <a:gd name="connsiteX6" fmla="*/ 1447800 w 2895600"/>
              <a:gd name="connsiteY6" fmla="*/ 0 h 2895600"/>
              <a:gd name="connsiteX7" fmla="*/ 1447800 w 2895600"/>
              <a:gd name="connsiteY7" fmla="*/ 1447800 h 2895600"/>
              <a:gd name="connsiteX8" fmla="*/ 2171700 w 2895600"/>
              <a:gd name="connsiteY8" fmla="*/ 193968 h 2895600"/>
              <a:gd name="connsiteX9" fmla="*/ 1447800 w 2895600"/>
              <a:gd name="connsiteY9" fmla="*/ 1447800 h 2895600"/>
              <a:gd name="connsiteX10" fmla="*/ 2701632 w 2895600"/>
              <a:gd name="connsiteY10" fmla="*/ 723900 h 2895600"/>
              <a:gd name="connsiteX11" fmla="*/ 1447800 w 2895600"/>
              <a:gd name="connsiteY11" fmla="*/ 1447800 h 2895600"/>
              <a:gd name="connsiteX12" fmla="*/ 2895600 w 2895600"/>
              <a:gd name="connsiteY12" fmla="*/ 1447800 h 2895600"/>
              <a:gd name="connsiteX13" fmla="*/ 1447800 w 2895600"/>
              <a:gd name="connsiteY13" fmla="*/ 1447800 h 2895600"/>
              <a:gd name="connsiteX14" fmla="*/ 2701632 w 2895600"/>
              <a:gd name="connsiteY14" fmla="*/ 2171700 h 2895600"/>
              <a:gd name="connsiteX15" fmla="*/ 1447800 w 2895600"/>
              <a:gd name="connsiteY15" fmla="*/ 1447800 h 2895600"/>
              <a:gd name="connsiteX16" fmla="*/ 2171700 w 2895600"/>
              <a:gd name="connsiteY16" fmla="*/ 2701632 h 2895600"/>
              <a:gd name="connsiteX17" fmla="*/ 1447800 w 2895600"/>
              <a:gd name="connsiteY17" fmla="*/ 1447800 h 2895600"/>
              <a:gd name="connsiteX18" fmla="*/ 1447800 w 2895600"/>
              <a:gd name="connsiteY18" fmla="*/ 2895600 h 2895600"/>
              <a:gd name="connsiteX19" fmla="*/ 1447800 w 2895600"/>
              <a:gd name="connsiteY19" fmla="*/ 1447800 h 2895600"/>
              <a:gd name="connsiteX20" fmla="*/ 723900 w 2895600"/>
              <a:gd name="connsiteY20" fmla="*/ 2701632 h 2895600"/>
              <a:gd name="connsiteX21" fmla="*/ 1447800 w 2895600"/>
              <a:gd name="connsiteY21" fmla="*/ 1447800 h 2895600"/>
              <a:gd name="connsiteX22" fmla="*/ 210594 w 2895600"/>
              <a:gd name="connsiteY22" fmla="*/ 2182784 h 2895600"/>
              <a:gd name="connsiteX23" fmla="*/ 1447800 w 2895600"/>
              <a:gd name="connsiteY23" fmla="*/ 1447800 h 2895600"/>
              <a:gd name="connsiteX24" fmla="*/ 0 w 2895600"/>
              <a:gd name="connsiteY24" fmla="*/ 144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95600" h="2895600">
                <a:moveTo>
                  <a:pt x="0" y="1447800"/>
                </a:moveTo>
                <a:lnTo>
                  <a:pt x="1447800" y="1447800"/>
                </a:lnTo>
                <a:lnTo>
                  <a:pt x="186534" y="738768"/>
                </a:lnTo>
                <a:lnTo>
                  <a:pt x="1447800" y="1447800"/>
                </a:lnTo>
                <a:lnTo>
                  <a:pt x="723900" y="193968"/>
                </a:lnTo>
                <a:lnTo>
                  <a:pt x="1447800" y="1447800"/>
                </a:lnTo>
                <a:lnTo>
                  <a:pt x="1447800" y="0"/>
                </a:lnTo>
                <a:lnTo>
                  <a:pt x="1447800" y="1447800"/>
                </a:lnTo>
                <a:lnTo>
                  <a:pt x="2171700" y="193968"/>
                </a:lnTo>
                <a:lnTo>
                  <a:pt x="1447800" y="1447800"/>
                </a:lnTo>
                <a:lnTo>
                  <a:pt x="2701632" y="723900"/>
                </a:lnTo>
                <a:lnTo>
                  <a:pt x="1447800" y="1447800"/>
                </a:lnTo>
                <a:lnTo>
                  <a:pt x="2895600" y="1447800"/>
                </a:lnTo>
                <a:lnTo>
                  <a:pt x="1447800" y="1447800"/>
                </a:lnTo>
                <a:lnTo>
                  <a:pt x="2701632" y="2171700"/>
                </a:lnTo>
                <a:lnTo>
                  <a:pt x="1447800" y="1447800"/>
                </a:lnTo>
                <a:lnTo>
                  <a:pt x="2171700" y="2701632"/>
                </a:lnTo>
                <a:lnTo>
                  <a:pt x="1447800" y="1447800"/>
                </a:lnTo>
                <a:lnTo>
                  <a:pt x="1447800" y="2895600"/>
                </a:lnTo>
                <a:lnTo>
                  <a:pt x="1447800" y="1447800"/>
                </a:lnTo>
                <a:lnTo>
                  <a:pt x="723900" y="2701632"/>
                </a:lnTo>
                <a:lnTo>
                  <a:pt x="1447800" y="1447800"/>
                </a:lnTo>
                <a:lnTo>
                  <a:pt x="210594" y="2182784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noFill/>
          <a:ln w="57150">
            <a:solidFill>
              <a:srgbClr val="19B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0E074A47-54CB-4B0B-907B-2CD077FD4380}"/>
              </a:ext>
            </a:extLst>
          </p:cNvPr>
          <p:cNvSpPr/>
          <p:nvPr/>
        </p:nvSpPr>
        <p:spPr>
          <a:xfrm>
            <a:off x="8693189" y="2665252"/>
            <a:ext cx="1931756" cy="1931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0DCDA1C-FC41-48BA-B7EB-313713E6DA59}"/>
              </a:ext>
            </a:extLst>
          </p:cNvPr>
          <p:cNvSpPr txBox="1"/>
          <p:nvPr/>
        </p:nvSpPr>
        <p:spPr>
          <a:xfrm>
            <a:off x="629432" y="1884078"/>
            <a:ext cx="10896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chemeClr val="bg2">
                    <a:lumMod val="50000"/>
                  </a:schemeClr>
                </a:solidFill>
                <a:latin typeface="Bebas Neue" panose="020B0606020202050201" pitchFamily="34" charset="0"/>
              </a:rPr>
              <a:t>DES ETUDIANTS </a:t>
            </a:r>
            <a:r>
              <a:rPr lang="fr-FR" sz="6000" dirty="0">
                <a:solidFill>
                  <a:srgbClr val="19BC9D"/>
                </a:solidFill>
                <a:latin typeface="Bebas Neue" panose="020B0606020202050201" pitchFamily="34" charset="0"/>
              </a:rPr>
              <a:t>CERTIFIÉS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89FADB-922E-4D03-BBD8-94D975358E90}"/>
              </a:ext>
            </a:extLst>
          </p:cNvPr>
          <p:cNvSpPr/>
          <p:nvPr/>
        </p:nvSpPr>
        <p:spPr>
          <a:xfrm>
            <a:off x="-36512" y="0"/>
            <a:ext cx="12228512" cy="1258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0256780-950C-41FD-B649-CD1FD80B593D}"/>
              </a:ext>
            </a:extLst>
          </p:cNvPr>
          <p:cNvSpPr txBox="1"/>
          <p:nvPr/>
        </p:nvSpPr>
        <p:spPr>
          <a:xfrm>
            <a:off x="647688" y="3280535"/>
            <a:ext cx="10896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chemeClr val="bg2">
                    <a:lumMod val="50000"/>
                  </a:schemeClr>
                </a:solidFill>
                <a:latin typeface="Bebas Neue" panose="020B0606020202050201" pitchFamily="34" charset="0"/>
              </a:rPr>
              <a:t>DE L’ENSEIGNEMENT </a:t>
            </a:r>
            <a:r>
              <a:rPr lang="fr-FR" sz="6000" dirty="0">
                <a:solidFill>
                  <a:srgbClr val="19BC9D"/>
                </a:solidFill>
                <a:latin typeface="Bebas Neue" panose="020B0606020202050201" pitchFamily="34" charset="0"/>
              </a:rPr>
              <a:t>SUPÉRIEUR</a:t>
            </a:r>
            <a:r>
              <a:rPr lang="fr-FR" sz="6000" dirty="0">
                <a:solidFill>
                  <a:schemeClr val="bg2">
                    <a:lumMod val="50000"/>
                  </a:schemeClr>
                </a:solidFill>
                <a:latin typeface="Bebas Neue" panose="020B0606020202050201" pitchFamily="34" charset="0"/>
              </a:rPr>
              <a:t> </a:t>
            </a:r>
            <a:endParaRPr lang="fr-FR" sz="6000" dirty="0">
              <a:solidFill>
                <a:srgbClr val="A36ABC"/>
              </a:solidFill>
              <a:latin typeface="Bebas Neue" panose="020B0606020202050201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44DF29-13E1-4638-B010-61444CFED562}"/>
              </a:ext>
            </a:extLst>
          </p:cNvPr>
          <p:cNvSpPr/>
          <p:nvPr/>
        </p:nvSpPr>
        <p:spPr>
          <a:xfrm>
            <a:off x="-36512" y="5599976"/>
            <a:ext cx="12228512" cy="1258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776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70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4" fill="hold" grpId="0" nodeType="clickEffect" p14:presetBounceEnd="70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56" dur="1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4" grpId="1" animBg="1"/>
          <p:bldP spid="15" grpId="0" animBg="1"/>
          <p:bldP spid="15" grpId="1" animBg="1"/>
          <p:bldP spid="6" grpId="0" animBg="1"/>
          <p:bldP spid="6" grpId="1" animBg="1"/>
          <p:bldP spid="7" grpId="0" animBg="1"/>
          <p:bldP spid="7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4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decel="10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decel="10000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2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6" presetClass="emph" presetSubtype="0" decel="10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56" dur="1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1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4" grpId="1" animBg="1"/>
          <p:bldP spid="15" grpId="0" animBg="1"/>
          <p:bldP spid="15" grpId="1" animBg="1"/>
          <p:bldP spid="6" grpId="0" animBg="1"/>
          <p:bldP spid="6" grpId="1" animBg="1"/>
          <p:bldP spid="7" grpId="0" animBg="1"/>
          <p:bldP spid="7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4" grpId="0"/>
          <p:bldP spid="8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8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2399</TotalTime>
  <Words>244</Words>
  <Application>Microsoft Office PowerPoint</Application>
  <PresentationFormat>Grand écran</PresentationFormat>
  <Paragraphs>85</Paragraphs>
  <Slides>32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0" baseType="lpstr">
      <vt:lpstr>Adobe Arabic</vt:lpstr>
      <vt:lpstr>Amontillado</vt:lpstr>
      <vt:lpstr>Arial</vt:lpstr>
      <vt:lpstr>Bebas Neue</vt:lpstr>
      <vt:lpstr>Calibri</vt:lpstr>
      <vt:lpstr>Calibri Light</vt:lpstr>
      <vt:lpstr>Product Sans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Jarix</dc:creator>
  <cp:lastModifiedBy>Jarix</cp:lastModifiedBy>
  <cp:revision>157</cp:revision>
  <dcterms:created xsi:type="dcterms:W3CDTF">2019-10-08T10:23:38Z</dcterms:created>
  <dcterms:modified xsi:type="dcterms:W3CDTF">2019-11-24T09:26:11Z</dcterms:modified>
</cp:coreProperties>
</file>